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png"/>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sldIdLst>
    <p:sldId id="256" r:id="rId2"/>
    <p:sldId id="418" r:id="rId3"/>
    <p:sldId id="422" r:id="rId4"/>
    <p:sldId id="423" r:id="rId5"/>
    <p:sldId id="427" r:id="rId6"/>
    <p:sldId id="425" r:id="rId7"/>
    <p:sldId id="426" r:id="rId8"/>
    <p:sldId id="431" r:id="rId9"/>
    <p:sldId id="429" r:id="rId10"/>
    <p:sldId id="432" r:id="rId11"/>
    <p:sldId id="430" r:id="rId12"/>
    <p:sldId id="438" r:id="rId13"/>
    <p:sldId id="439" r:id="rId14"/>
    <p:sldId id="440" r:id="rId15"/>
    <p:sldId id="441" r:id="rId16"/>
    <p:sldId id="444" r:id="rId17"/>
    <p:sldId id="445" r:id="rId18"/>
    <p:sldId id="446" r:id="rId19"/>
    <p:sldId id="448" r:id="rId20"/>
    <p:sldId id="449" r:id="rId21"/>
    <p:sldId id="447" r:id="rId22"/>
    <p:sldId id="442" r:id="rId23"/>
    <p:sldId id="443" r:id="rId24"/>
    <p:sldId id="450" r:id="rId25"/>
    <p:sldId id="417" r:id="rId26"/>
    <p:sldId id="451" r:id="rId27"/>
    <p:sldId id="420" r:id="rId28"/>
  </p:sldIdLst>
  <p:sldSz cx="12192000" cy="6858000"/>
  <p:notesSz cx="6858000" cy="9144000"/>
  <p:defaultTextStyle>
    <a:defPPr lvl="0">
      <a:defRPr lang="de-DE"/>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447"/>
    <a:srgbClr val="1E2F36"/>
    <a:srgbClr val="E8DA9A"/>
    <a:srgbClr val="484544"/>
    <a:srgbClr val="FFFFFF"/>
    <a:srgbClr val="CCD4DE"/>
    <a:srgbClr val="907694"/>
    <a:srgbClr val="CB9A9F"/>
    <a:srgbClr val="D29BA4"/>
    <a:srgbClr val="9E7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28" autoAdjust="0"/>
    <p:restoredTop sz="94660"/>
  </p:normalViewPr>
  <p:slideViewPr>
    <p:cSldViewPr snapToGrid="0">
      <p:cViewPr>
        <p:scale>
          <a:sx n="60" d="100"/>
          <a:sy n="60" d="100"/>
        </p:scale>
        <p:origin x="900" y="139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838073-A4A5-4553-92B7-E12B107EA5D5}" type="doc">
      <dgm:prSet loTypeId="urn:microsoft.com/office/officeart/2005/8/layout/vProcess5" loCatId="process" qsTypeId="urn:microsoft.com/office/officeart/2005/8/quickstyle/3d4" qsCatId="3D" csTypeId="urn:microsoft.com/office/officeart/2005/8/colors/accent1_2" csCatId="accent1" phldr="1"/>
      <dgm:spPr/>
      <dgm:t>
        <a:bodyPr/>
        <a:lstStyle/>
        <a:p>
          <a:endParaRPr lang="de-DE"/>
        </a:p>
      </dgm:t>
    </dgm:pt>
    <dgm:pt modelId="{E3373974-CBCA-4D5D-8584-69792FD42CF5}">
      <dgm:prSet phldrT="[Text]"/>
      <dgm:spPr/>
      <dgm:t>
        <a:bodyPr/>
        <a:lstStyle/>
        <a:p>
          <a:r>
            <a:rPr lang="de-DE" dirty="0">
              <a:latin typeface="Calibri" panose="020F0502020204030204" pitchFamily="34" charset="0"/>
              <a:cs typeface="Calibri" panose="020F0502020204030204" pitchFamily="34" charset="0"/>
            </a:rPr>
            <a:t>Nun ist es aber doch so: Den Herrn anrufen kann man nur, wenn man an ihn glaubt.</a:t>
          </a:r>
        </a:p>
      </dgm:t>
    </dgm:pt>
    <dgm:pt modelId="{9FD7CABE-FA00-4BF4-9799-BD056F3223DD}" type="parTrans" cxnId="{05DB1BDF-4576-4367-A252-C068A85314DA}">
      <dgm:prSet/>
      <dgm:spPr/>
      <dgm:t>
        <a:bodyPr/>
        <a:lstStyle/>
        <a:p>
          <a:endParaRPr lang="de-DE"/>
        </a:p>
      </dgm:t>
    </dgm:pt>
    <dgm:pt modelId="{C8C112E3-EC06-49C4-9F8E-3C2285D1EB99}" type="sibTrans" cxnId="{05DB1BDF-4576-4367-A252-C068A85314DA}">
      <dgm:prSet/>
      <dgm:spPr/>
      <dgm:t>
        <a:bodyPr/>
        <a:lstStyle/>
        <a:p>
          <a:endParaRPr lang="de-DE"/>
        </a:p>
      </dgm:t>
    </dgm:pt>
    <dgm:pt modelId="{6E90DB4D-C413-49E2-99B6-3C1D1A012463}">
      <dgm:prSet phldrT="[Text]"/>
      <dgm:spPr/>
      <dgm:t>
        <a:bodyPr/>
        <a:lstStyle/>
        <a:p>
          <a:r>
            <a:rPr lang="de-DE" dirty="0">
              <a:latin typeface="Calibri" panose="020F0502020204030204" pitchFamily="34" charset="0"/>
              <a:cs typeface="Calibri" panose="020F0502020204030204" pitchFamily="34" charset="0"/>
            </a:rPr>
            <a:t>An ihn glauben kann man nur, wenn man von ihm gehört hat.</a:t>
          </a:r>
        </a:p>
      </dgm:t>
    </dgm:pt>
    <dgm:pt modelId="{7721FA7E-F01E-4819-B8D8-41B23C687FBE}" type="parTrans" cxnId="{38EB50CE-7903-4725-A367-3E5310FF22B1}">
      <dgm:prSet/>
      <dgm:spPr/>
      <dgm:t>
        <a:bodyPr/>
        <a:lstStyle/>
        <a:p>
          <a:endParaRPr lang="de-DE"/>
        </a:p>
      </dgm:t>
    </dgm:pt>
    <dgm:pt modelId="{019A98B1-5B54-4800-B4BF-34473C6C6809}" type="sibTrans" cxnId="{38EB50CE-7903-4725-A367-3E5310FF22B1}">
      <dgm:prSet/>
      <dgm:spPr/>
      <dgm:t>
        <a:bodyPr/>
        <a:lstStyle/>
        <a:p>
          <a:endParaRPr lang="de-DE"/>
        </a:p>
      </dgm:t>
    </dgm:pt>
    <dgm:pt modelId="{4BB0B420-9E10-44AB-A366-1C3B0CBEB743}">
      <dgm:prSet phldrT="[Text]"/>
      <dgm:spPr/>
      <dgm:t>
        <a:bodyPr/>
        <a:lstStyle/>
        <a:p>
          <a:r>
            <a:rPr lang="de-DE" dirty="0">
              <a:latin typeface="Calibri" panose="020F0502020204030204" pitchFamily="34" charset="0"/>
              <a:cs typeface="Calibri" panose="020F0502020204030204" pitchFamily="34" charset="0"/>
            </a:rPr>
            <a:t>Von ihm hören kann man nur, wenn jemand da ist, der die Botschaft von ihm verkündet.</a:t>
          </a:r>
        </a:p>
      </dgm:t>
    </dgm:pt>
    <dgm:pt modelId="{2E8907AA-EE81-4781-8C60-473ED1728F68}" type="parTrans" cxnId="{9894606E-70D3-4F92-911C-13748D4194FD}">
      <dgm:prSet/>
      <dgm:spPr/>
      <dgm:t>
        <a:bodyPr/>
        <a:lstStyle/>
        <a:p>
          <a:endParaRPr lang="de-DE"/>
        </a:p>
      </dgm:t>
    </dgm:pt>
    <dgm:pt modelId="{99562F88-2769-4882-B7CD-59ED3F52BDF6}" type="sibTrans" cxnId="{9894606E-70D3-4F92-911C-13748D4194FD}">
      <dgm:prSet/>
      <dgm:spPr/>
      <dgm:t>
        <a:bodyPr/>
        <a:lstStyle/>
        <a:p>
          <a:endParaRPr lang="de-DE"/>
        </a:p>
      </dgm:t>
    </dgm:pt>
    <dgm:pt modelId="{71F6299E-1108-4F2E-BA8B-91B719E74132}">
      <dgm:prSet phldrT="[Text]"/>
      <dgm:spPr/>
      <dgm:t>
        <a:bodyPr/>
        <a:lstStyle/>
        <a:p>
          <a:r>
            <a:rPr lang="de-DE" dirty="0">
              <a:latin typeface="Calibri" panose="020F0502020204030204" pitchFamily="34" charset="0"/>
              <a:cs typeface="Calibri" panose="020F0502020204030204" pitchFamily="34" charset="0"/>
            </a:rPr>
            <a:t>Und die Botschaft kann nur verkündet werden, wenn jemand den Auftrag dazu bekommen hat.</a:t>
          </a:r>
        </a:p>
      </dgm:t>
    </dgm:pt>
    <dgm:pt modelId="{D040AE24-D4F6-4549-8624-1DE62BA91248}" type="parTrans" cxnId="{800F810A-BA17-48BA-A494-31C59A0BB40B}">
      <dgm:prSet/>
      <dgm:spPr/>
      <dgm:t>
        <a:bodyPr/>
        <a:lstStyle/>
        <a:p>
          <a:endParaRPr lang="de-DE"/>
        </a:p>
      </dgm:t>
    </dgm:pt>
    <dgm:pt modelId="{B37FDFC9-1BE5-4D0B-B58D-AE8709456DD6}" type="sibTrans" cxnId="{800F810A-BA17-48BA-A494-31C59A0BB40B}">
      <dgm:prSet/>
      <dgm:spPr/>
      <dgm:t>
        <a:bodyPr/>
        <a:lstStyle/>
        <a:p>
          <a:endParaRPr lang="de-DE"/>
        </a:p>
      </dgm:t>
    </dgm:pt>
    <dgm:pt modelId="{ED373132-6D5E-4AFE-BE27-DA6B47F06927}" type="pres">
      <dgm:prSet presAssocID="{C3838073-A4A5-4553-92B7-E12B107EA5D5}" presName="outerComposite" presStyleCnt="0">
        <dgm:presLayoutVars>
          <dgm:chMax val="5"/>
          <dgm:dir/>
          <dgm:resizeHandles val="exact"/>
        </dgm:presLayoutVars>
      </dgm:prSet>
      <dgm:spPr/>
    </dgm:pt>
    <dgm:pt modelId="{A571A85A-4AA9-4CD5-82F7-DE9AE295695D}" type="pres">
      <dgm:prSet presAssocID="{C3838073-A4A5-4553-92B7-E12B107EA5D5}" presName="dummyMaxCanvas" presStyleCnt="0">
        <dgm:presLayoutVars/>
      </dgm:prSet>
      <dgm:spPr/>
    </dgm:pt>
    <dgm:pt modelId="{FA055324-8E84-46C4-8AA0-B999289B1C0A}" type="pres">
      <dgm:prSet presAssocID="{C3838073-A4A5-4553-92B7-E12B107EA5D5}" presName="FourNodes_1" presStyleLbl="node1" presStyleIdx="0" presStyleCnt="4">
        <dgm:presLayoutVars>
          <dgm:bulletEnabled val="1"/>
        </dgm:presLayoutVars>
      </dgm:prSet>
      <dgm:spPr/>
    </dgm:pt>
    <dgm:pt modelId="{979EFD22-1F77-428A-8254-EB154E8CBB26}" type="pres">
      <dgm:prSet presAssocID="{C3838073-A4A5-4553-92B7-E12B107EA5D5}" presName="FourNodes_2" presStyleLbl="node1" presStyleIdx="1" presStyleCnt="4">
        <dgm:presLayoutVars>
          <dgm:bulletEnabled val="1"/>
        </dgm:presLayoutVars>
      </dgm:prSet>
      <dgm:spPr/>
    </dgm:pt>
    <dgm:pt modelId="{B2E51F6D-1D77-40FC-9149-3959362426A2}" type="pres">
      <dgm:prSet presAssocID="{C3838073-A4A5-4553-92B7-E12B107EA5D5}" presName="FourNodes_3" presStyleLbl="node1" presStyleIdx="2" presStyleCnt="4">
        <dgm:presLayoutVars>
          <dgm:bulletEnabled val="1"/>
        </dgm:presLayoutVars>
      </dgm:prSet>
      <dgm:spPr/>
    </dgm:pt>
    <dgm:pt modelId="{8F7098A1-BA1E-4FBA-AA86-2F605A83B7E8}" type="pres">
      <dgm:prSet presAssocID="{C3838073-A4A5-4553-92B7-E12B107EA5D5}" presName="FourNodes_4" presStyleLbl="node1" presStyleIdx="3" presStyleCnt="4">
        <dgm:presLayoutVars>
          <dgm:bulletEnabled val="1"/>
        </dgm:presLayoutVars>
      </dgm:prSet>
      <dgm:spPr/>
    </dgm:pt>
    <dgm:pt modelId="{4D1553F6-0F7E-4A32-A10F-04EFD05B8452}" type="pres">
      <dgm:prSet presAssocID="{C3838073-A4A5-4553-92B7-E12B107EA5D5}" presName="FourConn_1-2" presStyleLbl="fgAccFollowNode1" presStyleIdx="0" presStyleCnt="3">
        <dgm:presLayoutVars>
          <dgm:bulletEnabled val="1"/>
        </dgm:presLayoutVars>
      </dgm:prSet>
      <dgm:spPr/>
    </dgm:pt>
    <dgm:pt modelId="{22725A46-4E81-44F6-8C30-BBD3FA9A2586}" type="pres">
      <dgm:prSet presAssocID="{C3838073-A4A5-4553-92B7-E12B107EA5D5}" presName="FourConn_2-3" presStyleLbl="fgAccFollowNode1" presStyleIdx="1" presStyleCnt="3">
        <dgm:presLayoutVars>
          <dgm:bulletEnabled val="1"/>
        </dgm:presLayoutVars>
      </dgm:prSet>
      <dgm:spPr/>
    </dgm:pt>
    <dgm:pt modelId="{01C1BCAD-C129-4F48-85B0-6C52C9A32E11}" type="pres">
      <dgm:prSet presAssocID="{C3838073-A4A5-4553-92B7-E12B107EA5D5}" presName="FourConn_3-4" presStyleLbl="fgAccFollowNode1" presStyleIdx="2" presStyleCnt="3">
        <dgm:presLayoutVars>
          <dgm:bulletEnabled val="1"/>
        </dgm:presLayoutVars>
      </dgm:prSet>
      <dgm:spPr/>
    </dgm:pt>
    <dgm:pt modelId="{24C7FC0E-3A9C-46C3-82B4-70BDF39175A2}" type="pres">
      <dgm:prSet presAssocID="{C3838073-A4A5-4553-92B7-E12B107EA5D5}" presName="FourNodes_1_text" presStyleLbl="node1" presStyleIdx="3" presStyleCnt="4">
        <dgm:presLayoutVars>
          <dgm:bulletEnabled val="1"/>
        </dgm:presLayoutVars>
      </dgm:prSet>
      <dgm:spPr/>
    </dgm:pt>
    <dgm:pt modelId="{A12C8FF6-1E00-497F-B90F-5AA5C64D8926}" type="pres">
      <dgm:prSet presAssocID="{C3838073-A4A5-4553-92B7-E12B107EA5D5}" presName="FourNodes_2_text" presStyleLbl="node1" presStyleIdx="3" presStyleCnt="4">
        <dgm:presLayoutVars>
          <dgm:bulletEnabled val="1"/>
        </dgm:presLayoutVars>
      </dgm:prSet>
      <dgm:spPr/>
    </dgm:pt>
    <dgm:pt modelId="{873A670E-2D9C-4E43-B6D7-5940DE764A03}" type="pres">
      <dgm:prSet presAssocID="{C3838073-A4A5-4553-92B7-E12B107EA5D5}" presName="FourNodes_3_text" presStyleLbl="node1" presStyleIdx="3" presStyleCnt="4">
        <dgm:presLayoutVars>
          <dgm:bulletEnabled val="1"/>
        </dgm:presLayoutVars>
      </dgm:prSet>
      <dgm:spPr/>
    </dgm:pt>
    <dgm:pt modelId="{5593041F-9E64-4053-8320-FE486E95EB55}" type="pres">
      <dgm:prSet presAssocID="{C3838073-A4A5-4553-92B7-E12B107EA5D5}" presName="FourNodes_4_text" presStyleLbl="node1" presStyleIdx="3" presStyleCnt="4">
        <dgm:presLayoutVars>
          <dgm:bulletEnabled val="1"/>
        </dgm:presLayoutVars>
      </dgm:prSet>
      <dgm:spPr/>
    </dgm:pt>
  </dgm:ptLst>
  <dgm:cxnLst>
    <dgm:cxn modelId="{800F810A-BA17-48BA-A494-31C59A0BB40B}" srcId="{C3838073-A4A5-4553-92B7-E12B107EA5D5}" destId="{71F6299E-1108-4F2E-BA8B-91B719E74132}" srcOrd="3" destOrd="0" parTransId="{D040AE24-D4F6-4549-8624-1DE62BA91248}" sibTransId="{B37FDFC9-1BE5-4D0B-B58D-AE8709456DD6}"/>
    <dgm:cxn modelId="{83FB660D-9921-49FC-A900-9A7D202AE6A8}" type="presOf" srcId="{99562F88-2769-4882-B7CD-59ED3F52BDF6}" destId="{01C1BCAD-C129-4F48-85B0-6C52C9A32E11}" srcOrd="0" destOrd="0" presId="urn:microsoft.com/office/officeart/2005/8/layout/vProcess5"/>
    <dgm:cxn modelId="{E4078A23-09D2-4674-B19B-0028898B24A6}" type="presOf" srcId="{4BB0B420-9E10-44AB-A366-1C3B0CBEB743}" destId="{873A670E-2D9C-4E43-B6D7-5940DE764A03}" srcOrd="1" destOrd="0" presId="urn:microsoft.com/office/officeart/2005/8/layout/vProcess5"/>
    <dgm:cxn modelId="{9894606E-70D3-4F92-911C-13748D4194FD}" srcId="{C3838073-A4A5-4553-92B7-E12B107EA5D5}" destId="{4BB0B420-9E10-44AB-A366-1C3B0CBEB743}" srcOrd="2" destOrd="0" parTransId="{2E8907AA-EE81-4781-8C60-473ED1728F68}" sibTransId="{99562F88-2769-4882-B7CD-59ED3F52BDF6}"/>
    <dgm:cxn modelId="{A99ED474-EC82-4B45-910D-5BDB151A7465}" type="presOf" srcId="{71F6299E-1108-4F2E-BA8B-91B719E74132}" destId="{8F7098A1-BA1E-4FBA-AA86-2F605A83B7E8}" srcOrd="0" destOrd="0" presId="urn:microsoft.com/office/officeart/2005/8/layout/vProcess5"/>
    <dgm:cxn modelId="{5778CD55-B51F-402A-8C78-70E063015E5C}" type="presOf" srcId="{6E90DB4D-C413-49E2-99B6-3C1D1A012463}" destId="{A12C8FF6-1E00-497F-B90F-5AA5C64D8926}" srcOrd="1" destOrd="0" presId="urn:microsoft.com/office/officeart/2005/8/layout/vProcess5"/>
    <dgm:cxn modelId="{0ACF8C94-B56F-4879-BEB4-8C28F8F230C3}" type="presOf" srcId="{E3373974-CBCA-4D5D-8584-69792FD42CF5}" destId="{24C7FC0E-3A9C-46C3-82B4-70BDF39175A2}" srcOrd="1" destOrd="0" presId="urn:microsoft.com/office/officeart/2005/8/layout/vProcess5"/>
    <dgm:cxn modelId="{1FF47399-2E23-439E-B061-2AF7BCE78A4E}" type="presOf" srcId="{E3373974-CBCA-4D5D-8584-69792FD42CF5}" destId="{FA055324-8E84-46C4-8AA0-B999289B1C0A}" srcOrd="0" destOrd="0" presId="urn:microsoft.com/office/officeart/2005/8/layout/vProcess5"/>
    <dgm:cxn modelId="{483B28BD-0577-4DBA-B99C-FC2468197153}" type="presOf" srcId="{C8C112E3-EC06-49C4-9F8E-3C2285D1EB99}" destId="{4D1553F6-0F7E-4A32-A10F-04EFD05B8452}" srcOrd="0" destOrd="0" presId="urn:microsoft.com/office/officeart/2005/8/layout/vProcess5"/>
    <dgm:cxn modelId="{38EB50CE-7903-4725-A367-3E5310FF22B1}" srcId="{C3838073-A4A5-4553-92B7-E12B107EA5D5}" destId="{6E90DB4D-C413-49E2-99B6-3C1D1A012463}" srcOrd="1" destOrd="0" parTransId="{7721FA7E-F01E-4819-B8D8-41B23C687FBE}" sibTransId="{019A98B1-5B54-4800-B4BF-34473C6C6809}"/>
    <dgm:cxn modelId="{6ECF92D2-3760-4DA0-BC05-4424D3D05926}" type="presOf" srcId="{6E90DB4D-C413-49E2-99B6-3C1D1A012463}" destId="{979EFD22-1F77-428A-8254-EB154E8CBB26}" srcOrd="0" destOrd="0" presId="urn:microsoft.com/office/officeart/2005/8/layout/vProcess5"/>
    <dgm:cxn modelId="{B680C1DC-5540-4A34-8157-65BB6B25E9A7}" type="presOf" srcId="{71F6299E-1108-4F2E-BA8B-91B719E74132}" destId="{5593041F-9E64-4053-8320-FE486E95EB55}" srcOrd="1" destOrd="0" presId="urn:microsoft.com/office/officeart/2005/8/layout/vProcess5"/>
    <dgm:cxn modelId="{05DB1BDF-4576-4367-A252-C068A85314DA}" srcId="{C3838073-A4A5-4553-92B7-E12B107EA5D5}" destId="{E3373974-CBCA-4D5D-8584-69792FD42CF5}" srcOrd="0" destOrd="0" parTransId="{9FD7CABE-FA00-4BF4-9799-BD056F3223DD}" sibTransId="{C8C112E3-EC06-49C4-9F8E-3C2285D1EB99}"/>
    <dgm:cxn modelId="{484874EE-704D-43C0-B855-2A682FE77335}" type="presOf" srcId="{4BB0B420-9E10-44AB-A366-1C3B0CBEB743}" destId="{B2E51F6D-1D77-40FC-9149-3959362426A2}" srcOrd="0" destOrd="0" presId="urn:microsoft.com/office/officeart/2005/8/layout/vProcess5"/>
    <dgm:cxn modelId="{85C250F2-39A2-4884-B32E-69147E0A74A8}" type="presOf" srcId="{019A98B1-5B54-4800-B4BF-34473C6C6809}" destId="{22725A46-4E81-44F6-8C30-BBD3FA9A2586}" srcOrd="0" destOrd="0" presId="urn:microsoft.com/office/officeart/2005/8/layout/vProcess5"/>
    <dgm:cxn modelId="{E7A409F6-06D3-4832-800A-25916A340E21}" type="presOf" srcId="{C3838073-A4A5-4553-92B7-E12B107EA5D5}" destId="{ED373132-6D5E-4AFE-BE27-DA6B47F06927}" srcOrd="0" destOrd="0" presId="urn:microsoft.com/office/officeart/2005/8/layout/vProcess5"/>
    <dgm:cxn modelId="{80690AB0-1802-4ABC-8C9E-01E234145A04}" type="presParOf" srcId="{ED373132-6D5E-4AFE-BE27-DA6B47F06927}" destId="{A571A85A-4AA9-4CD5-82F7-DE9AE295695D}" srcOrd="0" destOrd="0" presId="urn:microsoft.com/office/officeart/2005/8/layout/vProcess5"/>
    <dgm:cxn modelId="{31383253-EFE6-4648-A7A5-F4AEAC4506C8}" type="presParOf" srcId="{ED373132-6D5E-4AFE-BE27-DA6B47F06927}" destId="{FA055324-8E84-46C4-8AA0-B999289B1C0A}" srcOrd="1" destOrd="0" presId="urn:microsoft.com/office/officeart/2005/8/layout/vProcess5"/>
    <dgm:cxn modelId="{DC39D118-EE54-4334-A2E0-35F18FC86E85}" type="presParOf" srcId="{ED373132-6D5E-4AFE-BE27-DA6B47F06927}" destId="{979EFD22-1F77-428A-8254-EB154E8CBB26}" srcOrd="2" destOrd="0" presId="urn:microsoft.com/office/officeart/2005/8/layout/vProcess5"/>
    <dgm:cxn modelId="{EA457A1F-1509-4869-B42D-4E3E94D7B6D4}" type="presParOf" srcId="{ED373132-6D5E-4AFE-BE27-DA6B47F06927}" destId="{B2E51F6D-1D77-40FC-9149-3959362426A2}" srcOrd="3" destOrd="0" presId="urn:microsoft.com/office/officeart/2005/8/layout/vProcess5"/>
    <dgm:cxn modelId="{236E518F-CC23-4229-9504-2615502C0E65}" type="presParOf" srcId="{ED373132-6D5E-4AFE-BE27-DA6B47F06927}" destId="{8F7098A1-BA1E-4FBA-AA86-2F605A83B7E8}" srcOrd="4" destOrd="0" presId="urn:microsoft.com/office/officeart/2005/8/layout/vProcess5"/>
    <dgm:cxn modelId="{C919BA3B-DB63-471D-8A71-6E18B24CBA51}" type="presParOf" srcId="{ED373132-6D5E-4AFE-BE27-DA6B47F06927}" destId="{4D1553F6-0F7E-4A32-A10F-04EFD05B8452}" srcOrd="5" destOrd="0" presId="urn:microsoft.com/office/officeart/2005/8/layout/vProcess5"/>
    <dgm:cxn modelId="{B1170997-652F-43BB-A101-07DF10A4735C}" type="presParOf" srcId="{ED373132-6D5E-4AFE-BE27-DA6B47F06927}" destId="{22725A46-4E81-44F6-8C30-BBD3FA9A2586}" srcOrd="6" destOrd="0" presId="urn:microsoft.com/office/officeart/2005/8/layout/vProcess5"/>
    <dgm:cxn modelId="{6A7C20FB-30E1-4A97-8450-CE5ABF4E0F30}" type="presParOf" srcId="{ED373132-6D5E-4AFE-BE27-DA6B47F06927}" destId="{01C1BCAD-C129-4F48-85B0-6C52C9A32E11}" srcOrd="7" destOrd="0" presId="urn:microsoft.com/office/officeart/2005/8/layout/vProcess5"/>
    <dgm:cxn modelId="{87751DD4-F418-4DD8-AF48-98D0C6ACC8EE}" type="presParOf" srcId="{ED373132-6D5E-4AFE-BE27-DA6B47F06927}" destId="{24C7FC0E-3A9C-46C3-82B4-70BDF39175A2}" srcOrd="8" destOrd="0" presId="urn:microsoft.com/office/officeart/2005/8/layout/vProcess5"/>
    <dgm:cxn modelId="{542C1A5F-3844-4707-ACC7-AC596F638C0D}" type="presParOf" srcId="{ED373132-6D5E-4AFE-BE27-DA6B47F06927}" destId="{A12C8FF6-1E00-497F-B90F-5AA5C64D8926}" srcOrd="9" destOrd="0" presId="urn:microsoft.com/office/officeart/2005/8/layout/vProcess5"/>
    <dgm:cxn modelId="{A3F7D1E2-4633-4860-8105-42B9AA61E3F7}" type="presParOf" srcId="{ED373132-6D5E-4AFE-BE27-DA6B47F06927}" destId="{873A670E-2D9C-4E43-B6D7-5940DE764A03}" srcOrd="10" destOrd="0" presId="urn:microsoft.com/office/officeart/2005/8/layout/vProcess5"/>
    <dgm:cxn modelId="{163E774B-2986-4DF9-A7A5-81C5BC1716A3}" type="presParOf" srcId="{ED373132-6D5E-4AFE-BE27-DA6B47F06927}" destId="{5593041F-9E64-4053-8320-FE486E95EB55}" srcOrd="11" destOrd="0" presId="urn:microsoft.com/office/officeart/2005/8/layout/vProcess5"/>
  </dgm:cxnLst>
  <dgm:bg>
    <a:solidFill>
      <a:schemeClr val="bg1">
        <a:alpha val="50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55324-8E84-46C4-8AA0-B999289B1C0A}">
      <dsp:nvSpPr>
        <dsp:cNvPr id="0" name=""/>
        <dsp:cNvSpPr/>
      </dsp:nvSpPr>
      <dsp:spPr>
        <a:xfrm>
          <a:off x="0" y="0"/>
          <a:ext cx="9215191" cy="10569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Nun ist es aber doch so: Den Herrn anrufen kann man nur, wenn man an ihn glaubt.</a:t>
          </a:r>
        </a:p>
      </dsp:txBody>
      <dsp:txXfrm>
        <a:off x="30958" y="30958"/>
        <a:ext cx="7985315" cy="995061"/>
      </dsp:txXfrm>
    </dsp:sp>
    <dsp:sp modelId="{979EFD22-1F77-428A-8254-EB154E8CBB26}">
      <dsp:nvSpPr>
        <dsp:cNvPr id="0" name=""/>
        <dsp:cNvSpPr/>
      </dsp:nvSpPr>
      <dsp:spPr>
        <a:xfrm>
          <a:off x="771772" y="1249154"/>
          <a:ext cx="9215191" cy="10569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An ihn glauben kann man nur, wenn man von ihm gehört hat.</a:t>
          </a:r>
        </a:p>
      </dsp:txBody>
      <dsp:txXfrm>
        <a:off x="802730" y="1280112"/>
        <a:ext cx="7694467" cy="995061"/>
      </dsp:txXfrm>
    </dsp:sp>
    <dsp:sp modelId="{B2E51F6D-1D77-40FC-9149-3959362426A2}">
      <dsp:nvSpPr>
        <dsp:cNvPr id="0" name=""/>
        <dsp:cNvSpPr/>
      </dsp:nvSpPr>
      <dsp:spPr>
        <a:xfrm>
          <a:off x="1532025" y="2498309"/>
          <a:ext cx="9215191" cy="10569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Von ihm hören kann man nur, wenn jemand da ist, der die Botschaft von ihm verkündet.</a:t>
          </a:r>
        </a:p>
      </dsp:txBody>
      <dsp:txXfrm>
        <a:off x="1562983" y="2529267"/>
        <a:ext cx="7705986" cy="995061"/>
      </dsp:txXfrm>
    </dsp:sp>
    <dsp:sp modelId="{8F7098A1-BA1E-4FBA-AA86-2F605A83B7E8}">
      <dsp:nvSpPr>
        <dsp:cNvPr id="0" name=""/>
        <dsp:cNvSpPr/>
      </dsp:nvSpPr>
      <dsp:spPr>
        <a:xfrm>
          <a:off x="2303797" y="3747464"/>
          <a:ext cx="9215191" cy="10569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Und die Botschaft kann nur verkündet werden, wenn jemand den Auftrag dazu bekommen hat.</a:t>
          </a:r>
        </a:p>
      </dsp:txBody>
      <dsp:txXfrm>
        <a:off x="2334755" y="3778422"/>
        <a:ext cx="7694467" cy="995061"/>
      </dsp:txXfrm>
    </dsp:sp>
    <dsp:sp modelId="{4D1553F6-0F7E-4A32-A10F-04EFD05B8452}">
      <dsp:nvSpPr>
        <dsp:cNvPr id="0" name=""/>
        <dsp:cNvSpPr/>
      </dsp:nvSpPr>
      <dsp:spPr>
        <a:xfrm>
          <a:off x="8528155" y="809548"/>
          <a:ext cx="687035" cy="68703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e-DE" sz="3100" kern="1200"/>
        </a:p>
      </dsp:txBody>
      <dsp:txXfrm>
        <a:off x="8682738" y="809548"/>
        <a:ext cx="377869" cy="516994"/>
      </dsp:txXfrm>
    </dsp:sp>
    <dsp:sp modelId="{22725A46-4E81-44F6-8C30-BBD3FA9A2586}">
      <dsp:nvSpPr>
        <dsp:cNvPr id="0" name=""/>
        <dsp:cNvSpPr/>
      </dsp:nvSpPr>
      <dsp:spPr>
        <a:xfrm>
          <a:off x="9299928" y="2058703"/>
          <a:ext cx="687035" cy="68703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e-DE" sz="3100" kern="1200"/>
        </a:p>
      </dsp:txBody>
      <dsp:txXfrm>
        <a:off x="9454511" y="2058703"/>
        <a:ext cx="377869" cy="516994"/>
      </dsp:txXfrm>
    </dsp:sp>
    <dsp:sp modelId="{01C1BCAD-C129-4F48-85B0-6C52C9A32E11}">
      <dsp:nvSpPr>
        <dsp:cNvPr id="0" name=""/>
        <dsp:cNvSpPr/>
      </dsp:nvSpPr>
      <dsp:spPr>
        <a:xfrm>
          <a:off x="10060181" y="3307858"/>
          <a:ext cx="687035" cy="68703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e-DE" sz="3100" kern="1200"/>
        </a:p>
      </dsp:txBody>
      <dsp:txXfrm>
        <a:off x="10214764" y="3307858"/>
        <a:ext cx="377869" cy="516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9T21:45:23.784"/>
    </inkml:context>
    <inkml:brush xml:id="br0">
      <inkml:brushProperty name="width" value="0.5" units="cm"/>
      <inkml:brushProperty name="height" value="1" units="cm"/>
      <inkml:brushProperty name="color" value="#C68897"/>
      <inkml:brushProperty name="tip" value="rectangle"/>
      <inkml:brushProperty name="rasterOp" value="maskPen"/>
      <inkml:brushProperty name="ignorePressure" value="1"/>
    </inkml:brush>
  </inkml:definitions>
  <inkml:trace contextRef="#ctx0" brushRef="#br0">1 136,'1830'0,"-1793"-3,0-2,-1-1,0-2,0-1,64-26,20-5,-65 21,-35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9T21:45:51.173"/>
    </inkml:context>
    <inkml:brush xml:id="br0">
      <inkml:brushProperty name="width" value="0.5" units="cm"/>
      <inkml:brushProperty name="height" value="1" units="cm"/>
      <inkml:brushProperty name="color" value="#C68897"/>
      <inkml:brushProperty name="tip" value="rectangle"/>
      <inkml:brushProperty name="rasterOp" value="maskPen"/>
      <inkml:brushProperty name="ignorePressure" value="1"/>
    </inkml:brush>
  </inkml:definitions>
  <inkml:trace contextRef="#ctx0" brushRef="#br0">0 35,'54'-3,"58"-9,19-2,623 8,-416 9,1312-3,-1623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9T21:45:57.199"/>
    </inkml:context>
    <inkml:brush xml:id="br0">
      <inkml:brushProperty name="width" value="0.5" units="cm"/>
      <inkml:brushProperty name="height" value="1" units="cm"/>
      <inkml:brushProperty name="color" value="#C68897"/>
      <inkml:brushProperty name="tip" value="rectangle"/>
      <inkml:brushProperty name="rasterOp" value="maskPen"/>
      <inkml:brushProperty name="ignorePressure" value="1"/>
    </inkml:brush>
  </inkml:definitions>
  <inkml:trace contextRef="#ctx0" brushRef="#br0">0 2,'40'0,"17"-1,0 2,111 18,-107-10,-1-3,1-3,88-6,-34 1,1103 2,-1201 0,0 2,0 0,24 6,-15-2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8BA60-D8CC-463F-B31A-ABA926ECBFCA}" type="datetimeFigureOut">
              <a:rPr lang="de-DE" smtClean="0"/>
              <a:t>09.03.2024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487AD-807A-4B26-8984-6C4E9F51160B}" type="slidenum">
              <a:rPr lang="de-DE" smtClean="0"/>
              <a:t>‹Nr.›</a:t>
            </a:fld>
            <a:endParaRPr lang="de-DE"/>
          </a:p>
        </p:txBody>
      </p:sp>
    </p:spTree>
    <p:extLst>
      <p:ext uri="{BB962C8B-B14F-4D97-AF65-F5344CB8AC3E}">
        <p14:creationId xmlns:p14="http://schemas.microsoft.com/office/powerpoint/2010/main" val="194136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15</a:t>
            </a:fld>
            <a:endParaRPr lang="de-DE"/>
          </a:p>
        </p:txBody>
      </p:sp>
    </p:spTree>
    <p:extLst>
      <p:ext uri="{BB962C8B-B14F-4D97-AF65-F5344CB8AC3E}">
        <p14:creationId xmlns:p14="http://schemas.microsoft.com/office/powerpoint/2010/main" val="16874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16</a:t>
            </a:fld>
            <a:endParaRPr lang="de-DE"/>
          </a:p>
        </p:txBody>
      </p:sp>
    </p:spTree>
    <p:extLst>
      <p:ext uri="{BB962C8B-B14F-4D97-AF65-F5344CB8AC3E}">
        <p14:creationId xmlns:p14="http://schemas.microsoft.com/office/powerpoint/2010/main" val="199229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17</a:t>
            </a:fld>
            <a:endParaRPr lang="de-DE"/>
          </a:p>
        </p:txBody>
      </p:sp>
    </p:spTree>
    <p:extLst>
      <p:ext uri="{BB962C8B-B14F-4D97-AF65-F5344CB8AC3E}">
        <p14:creationId xmlns:p14="http://schemas.microsoft.com/office/powerpoint/2010/main" val="108468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18</a:t>
            </a:fld>
            <a:endParaRPr lang="de-DE"/>
          </a:p>
        </p:txBody>
      </p:sp>
    </p:spTree>
    <p:extLst>
      <p:ext uri="{BB962C8B-B14F-4D97-AF65-F5344CB8AC3E}">
        <p14:creationId xmlns:p14="http://schemas.microsoft.com/office/powerpoint/2010/main" val="351953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19</a:t>
            </a:fld>
            <a:endParaRPr lang="de-DE"/>
          </a:p>
        </p:txBody>
      </p:sp>
    </p:spTree>
    <p:extLst>
      <p:ext uri="{BB962C8B-B14F-4D97-AF65-F5344CB8AC3E}">
        <p14:creationId xmlns:p14="http://schemas.microsoft.com/office/powerpoint/2010/main" val="359424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20</a:t>
            </a:fld>
            <a:endParaRPr lang="de-DE"/>
          </a:p>
        </p:txBody>
      </p:sp>
    </p:spTree>
    <p:extLst>
      <p:ext uri="{BB962C8B-B14F-4D97-AF65-F5344CB8AC3E}">
        <p14:creationId xmlns:p14="http://schemas.microsoft.com/office/powerpoint/2010/main" val="68112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1487AD-807A-4B26-8984-6C4E9F51160B}" type="slidenum">
              <a:rPr lang="de-DE" smtClean="0"/>
              <a:t>21</a:t>
            </a:fld>
            <a:endParaRPr lang="de-DE"/>
          </a:p>
        </p:txBody>
      </p:sp>
    </p:spTree>
    <p:extLst>
      <p:ext uri="{BB962C8B-B14F-4D97-AF65-F5344CB8AC3E}">
        <p14:creationId xmlns:p14="http://schemas.microsoft.com/office/powerpoint/2010/main" val="378019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C8CD240E-9935-41AC-AD50-C244DEF1EDED}" type="datetime1">
              <a:rPr lang="en-US" smtClean="0"/>
              <a:t>3/9/2024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lvl1pPr>
              <a:defRPr>
                <a:solidFill>
                  <a:schemeClr val="tx1"/>
                </a:solidFill>
              </a:defRPr>
            </a:lvl1pPr>
          </a:lstStyle>
          <a:p>
            <a:r>
              <a:rPr lang="en-US"/>
              <a:t>Start Up! – Was ist die BGS?</a:t>
            </a:r>
            <a:endParaRPr lang="en-US" dirty="0"/>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lvl1pPr>
              <a:defRPr>
                <a:solidFill>
                  <a:schemeClr val="tx1"/>
                </a:solidFill>
              </a:defRPr>
            </a:lvl1pPr>
          </a:lstStyle>
          <a:p>
            <a:fld id="{A7CD31F4-64FA-4BA0-9498-67783267A8C8}" type="slidenum">
              <a:rPr lang="en-US" smtClean="0"/>
              <a:pPr/>
              <a:t>‹Nr.›</a:t>
            </a:fld>
            <a:endParaRPr lang="en-US" dirty="0"/>
          </a:p>
        </p:txBody>
      </p:sp>
    </p:spTree>
    <p:extLst>
      <p:ext uri="{BB962C8B-B14F-4D97-AF65-F5344CB8AC3E}">
        <p14:creationId xmlns:p14="http://schemas.microsoft.com/office/powerpoint/2010/main" val="2041419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123E2340-39BB-4165-B04C-947FFD9CD5CB}" type="datetime1">
              <a:rPr lang="en-US" smtClean="0"/>
              <a:t>3/9/2024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r>
              <a:rPr lang="en-US"/>
              <a:t>Start Up! – Was ist die BGS?</a:t>
            </a:r>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47116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2477D64B-4789-45BC-8122-82ED77902F56}" type="datetime1">
              <a:rPr lang="en-US" smtClean="0"/>
              <a:t>3/9/2024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r>
              <a:rPr lang="en-US"/>
              <a:t>Start Up! – Was ist die BGS?</a:t>
            </a:r>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268628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B4D97915-F5FB-4EBD-B13D-07CDAC436019}" type="datetime1">
              <a:rPr lang="en-US" smtClean="0"/>
              <a:t>3/9/2024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a:t>Start Up! – Was ist die BGS?</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165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4C402EE5-04B4-4AD4-BE95-A72A678A60FE}" type="datetime1">
              <a:rPr lang="en-US" smtClean="0"/>
              <a:t>3/9/2024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r>
              <a:rPr lang="en-US"/>
              <a:t>Start Up! – Was ist die BGS?</a:t>
            </a:r>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7073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E781C6ED-4ADD-4B82-983C-DFBFF1794B28}" type="datetime1">
              <a:rPr lang="en-US" smtClean="0"/>
              <a:t>3/9/2024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a:t>Start Up! – Was ist die BGS?</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8333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2141091D-0A28-487C-B68C-C21644DF5ED5}" type="datetime1">
              <a:rPr lang="en-US" smtClean="0"/>
              <a:t>3/9/2024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a:t>Start Up! – Was ist die BGS?</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395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E97639BB-04F7-47A5-8DA7-CDF2089D2700}" type="datetime1">
              <a:rPr lang="en-US" smtClean="0"/>
              <a:t>3/9/2024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r>
              <a:rPr lang="en-US"/>
              <a:t>Start Up! – Was ist die BGS?</a:t>
            </a:r>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8006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49704025-6805-4940-AA46-645EDA25B427}" type="datetime1">
              <a:rPr lang="en-US" smtClean="0"/>
              <a:t>3/9/2024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a:t>Start Up! – Was ist die BGS?</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955557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E514AEC4-315B-4743-90D9-1002F868CF76}" type="datetime1">
              <a:rPr lang="en-US" smtClean="0"/>
              <a:t>3/9/2024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r>
              <a:rPr lang="en-US"/>
              <a:t>Start Up! – Was ist die BGS?</a:t>
            </a:r>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48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072CFD3-1B66-49D4-8123-931FB0EDD96B}" type="datetime1">
              <a:rPr lang="en-US" smtClean="0"/>
              <a:t>3/9/2024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r>
              <a:rPr lang="en-US"/>
              <a:t>Start Up! – Was ist die BGS?</a:t>
            </a:r>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129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FD3E933-FEBF-43CE-A288-E922E54B5209}" type="datetime1">
              <a:rPr lang="en-US" smtClean="0"/>
              <a:t>3/9/2024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Start Up! – Was ist die BGS?</a:t>
            </a:r>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318769989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e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pn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14.png"/><Relationship Id="rId9" Type="http://schemas.openxmlformats.org/officeDocument/2006/relationships/diagramColors" Target="../diagrams/colors1.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customXml" Target="../ink/ink1.xml"/><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customXml" Target="../ink/ink3.xml"/><Relationship Id="rId5" Type="http://schemas.openxmlformats.org/officeDocument/2006/relationships/image" Target="../media/image5.jp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customXml" Target="../ink/ink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Tree>
    <p:extLst>
      <p:ext uri="{BB962C8B-B14F-4D97-AF65-F5344CB8AC3E}">
        <p14:creationId xmlns:p14="http://schemas.microsoft.com/office/powerpoint/2010/main" val="2813634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1" name="Textfeld 10">
            <a:extLst>
              <a:ext uri="{FF2B5EF4-FFF2-40B4-BE49-F238E27FC236}">
                <a16:creationId xmlns:a16="http://schemas.microsoft.com/office/drawing/2014/main" id="{A79B16FA-2823-1DE4-B745-82A1A7C3328D}"/>
              </a:ext>
            </a:extLst>
          </p:cNvPr>
          <p:cNvSpPr txBox="1"/>
          <p:nvPr/>
        </p:nvSpPr>
        <p:spPr>
          <a:xfrm>
            <a:off x="898606" y="268341"/>
            <a:ext cx="4564348" cy="4151521"/>
          </a:xfrm>
          <a:prstGeom prst="rect">
            <a:avLst/>
          </a:prstGeom>
          <a:noFill/>
        </p:spPr>
        <p:txBody>
          <a:bodyPr wrap="square" rtlCol="0">
            <a:spAutoFit/>
          </a:bodyPr>
          <a:lstStyle/>
          <a:p>
            <a:pPr>
              <a:lnSpc>
                <a:spcPct val="115000"/>
              </a:lnSpc>
              <a:spcAft>
                <a:spcPts val="1000"/>
              </a:spcAft>
            </a:pPr>
            <a:r>
              <a:rPr lang="de-DE" sz="32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Lukas 9</a:t>
            </a:r>
          </a:p>
          <a:p>
            <a:pPr>
              <a:lnSpc>
                <a:spcPct val="115000"/>
              </a:lnSpc>
              <a:spcAft>
                <a:spcPts val="1000"/>
              </a:spcAft>
            </a:pPr>
            <a:r>
              <a:rPr lang="de-DE" sz="32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24 Denn wer sein Leben retten will, wird es verlieren; wer aber sein Leben um meinetwillen verliert, der wird es retten.(NGÜ)</a:t>
            </a:r>
          </a:p>
        </p:txBody>
      </p:sp>
      <p:pic>
        <p:nvPicPr>
          <p:cNvPr id="1026" name="Picture 2" descr="Christliches Kreuz, christliches Kreuz, Winkel, Hintergrund, schwarz png |  PNGWing">
            <a:extLst>
              <a:ext uri="{FF2B5EF4-FFF2-40B4-BE49-F238E27FC236}">
                <a16:creationId xmlns:a16="http://schemas.microsoft.com/office/drawing/2014/main" id="{ED27D0C2-F33B-9D9A-17F9-D37043502CBA}"/>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10000" b="90000" l="10000" r="90000">
                        <a14:foregroundMark x1="47609" y1="28651" x2="47609" y2="28651"/>
                        <a14:foregroundMark x1="24130" y1="38645" x2="45652" y2="37646"/>
                        <a14:backgroundMark x1="19565" y1="67018" x2="19565" y2="67018"/>
                        <a14:backgroundMark x1="13043" y1="44975" x2="30435" y2="60189"/>
                        <a14:backgroundMark x1="30435" y1="60189" x2="33913" y2="74681"/>
                      </a14:backgroundRemoval>
                    </a14:imgEffect>
                  </a14:imgLayer>
                </a14:imgProps>
              </a:ext>
              <a:ext uri="{28A0092B-C50C-407E-A947-70E740481C1C}">
                <a14:useLocalDpi xmlns:a14="http://schemas.microsoft.com/office/drawing/2010/main" val="0"/>
              </a:ext>
            </a:extLst>
          </a:blip>
          <a:srcRect/>
          <a:stretch>
            <a:fillRect/>
          </a:stretch>
        </p:blipFill>
        <p:spPr bwMode="auto">
          <a:xfrm>
            <a:off x="4840606" y="990333"/>
            <a:ext cx="3193848" cy="625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37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4" name="Textfeld 13">
            <a:extLst>
              <a:ext uri="{FF2B5EF4-FFF2-40B4-BE49-F238E27FC236}">
                <a16:creationId xmlns:a16="http://schemas.microsoft.com/office/drawing/2014/main" id="{D058E4DF-5773-5B84-8382-142DEAAA4DD6}"/>
              </a:ext>
            </a:extLst>
          </p:cNvPr>
          <p:cNvSpPr txBox="1"/>
          <p:nvPr/>
        </p:nvSpPr>
        <p:spPr>
          <a:xfrm>
            <a:off x="391922" y="268341"/>
            <a:ext cx="7194298" cy="5322676"/>
          </a:xfrm>
          <a:prstGeom prst="rect">
            <a:avLst/>
          </a:prstGeom>
          <a:noFill/>
        </p:spPr>
        <p:txBody>
          <a:bodyPr wrap="square" rtlCol="0">
            <a:spAutoFit/>
          </a:bodyPr>
          <a:lstStyle/>
          <a:p>
            <a:pPr>
              <a:lnSpc>
                <a:spcPct val="115000"/>
              </a:lnSpc>
              <a:spcAft>
                <a:spcPts val="1000"/>
              </a:spcAft>
            </a:pPr>
            <a:r>
              <a:rPr lang="de-DE" sz="29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Matthäus 28</a:t>
            </a:r>
          </a:p>
          <a:p>
            <a:pPr>
              <a:lnSpc>
                <a:spcPct val="115000"/>
              </a:lnSpc>
              <a:spcAft>
                <a:spcPts val="1000"/>
              </a:spcAft>
            </a:pPr>
            <a:r>
              <a:rPr lang="de-DE" sz="29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18 Jesus trat auf sie zu und sagte: »Mir ist alle Macht im Himmel und auf der Erde gegeben. 19 Darum geht zu allen Völkern und macht die Menschen zu meinen Jüngern; tauft sie auf den Namen des Vaters, des Sohnes und des Heiligen Geistes 20 und lehrt sie, alles zu befolgen, was ich euch geboten habe. Und seid gewiss: Ich bin jeden Tag bei euch, bis zum Ende der Welt.« (NGÜ)</a:t>
            </a:r>
          </a:p>
        </p:txBody>
      </p:sp>
    </p:spTree>
    <p:extLst>
      <p:ext uri="{BB962C8B-B14F-4D97-AF65-F5344CB8AC3E}">
        <p14:creationId xmlns:p14="http://schemas.microsoft.com/office/powerpoint/2010/main" val="1118856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4" name="Textfeld 13">
            <a:extLst>
              <a:ext uri="{FF2B5EF4-FFF2-40B4-BE49-F238E27FC236}">
                <a16:creationId xmlns:a16="http://schemas.microsoft.com/office/drawing/2014/main" id="{5EE8EFCF-7994-A4DC-9082-C3730D0B5C23}"/>
              </a:ext>
            </a:extLst>
          </p:cNvPr>
          <p:cNvSpPr txBox="1"/>
          <p:nvPr/>
        </p:nvSpPr>
        <p:spPr>
          <a:xfrm>
            <a:off x="391922" y="268341"/>
            <a:ext cx="7194298" cy="5322676"/>
          </a:xfrm>
          <a:prstGeom prst="rect">
            <a:avLst/>
          </a:prstGeom>
          <a:noFill/>
        </p:spPr>
        <p:txBody>
          <a:bodyPr wrap="square" rtlCol="0">
            <a:spAutoFit/>
          </a:bodyPr>
          <a:lstStyle/>
          <a:p>
            <a:pPr>
              <a:lnSpc>
                <a:spcPct val="115000"/>
              </a:lnSpc>
              <a:spcAft>
                <a:spcPts val="1000"/>
              </a:spcAft>
            </a:pPr>
            <a:r>
              <a:rPr lang="de-DE" sz="29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Markus 16 </a:t>
            </a:r>
          </a:p>
          <a:p>
            <a:pPr>
              <a:lnSpc>
                <a:spcPct val="115000"/>
              </a:lnSpc>
              <a:spcAft>
                <a:spcPts val="1000"/>
              </a:spcAft>
            </a:pPr>
            <a:r>
              <a:rPr lang="de-DE" sz="29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15 Danach sagte Jesus zu seinen Jüngern: »Geht in die ganze Welt und verkündet der ganzen Schöpfung das Evangelium! 16 Wer glaubt und sich taufen lässt, wird gerettet werden. Wer aber nicht glaubt, wird verurteilt werden. 17 Folgende Zeichen werden die begleiten, die glauben: In meinem Namen werden sie Dämonen austreiben; sie werden in neuen Sprachen sprechen; (NGÜ)</a:t>
            </a:r>
          </a:p>
        </p:txBody>
      </p:sp>
    </p:spTree>
    <p:extLst>
      <p:ext uri="{BB962C8B-B14F-4D97-AF65-F5344CB8AC3E}">
        <p14:creationId xmlns:p14="http://schemas.microsoft.com/office/powerpoint/2010/main" val="321942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4" name="Textfeld 13">
            <a:extLst>
              <a:ext uri="{FF2B5EF4-FFF2-40B4-BE49-F238E27FC236}">
                <a16:creationId xmlns:a16="http://schemas.microsoft.com/office/drawing/2014/main" id="{5EE8EFCF-7994-A4DC-9082-C3730D0B5C23}"/>
              </a:ext>
            </a:extLst>
          </p:cNvPr>
          <p:cNvSpPr txBox="1"/>
          <p:nvPr/>
        </p:nvSpPr>
        <p:spPr>
          <a:xfrm>
            <a:off x="391922" y="243627"/>
            <a:ext cx="7311768" cy="5642186"/>
          </a:xfrm>
          <a:prstGeom prst="rect">
            <a:avLst/>
          </a:prstGeom>
          <a:noFill/>
        </p:spPr>
        <p:txBody>
          <a:bodyPr wrap="square" rtlCol="0">
            <a:spAutoFit/>
          </a:bodyPr>
          <a:lstStyle/>
          <a:p>
            <a:pPr>
              <a:lnSpc>
                <a:spcPct val="115000"/>
              </a:lnSpc>
              <a:spcAft>
                <a:spcPts val="1000"/>
              </a:spcAft>
            </a:pPr>
            <a:r>
              <a:rPr lang="de-DE" sz="28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Markus 16 </a:t>
            </a:r>
          </a:p>
          <a:p>
            <a:pPr>
              <a:lnSpc>
                <a:spcPct val="115000"/>
              </a:lnSpc>
              <a:spcAft>
                <a:spcPts val="1000"/>
              </a:spcAft>
            </a:pPr>
            <a:r>
              <a:rPr lang="de-DE" sz="28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18 wenn sie Schlangen anfassen oder ein tödliches Gift trinken, wird ihnen das nicht schaden; Kranke, denen sie die Hände auflegen, werden gesund werden.« 19 Nachdem Jesus, der Herr, zu ihnen gesprochen hatte, wurde er in den Himmel aufgenommen und setzte sich an die rechte Seite Gottes. 20 Sie aber gingen überallhin und verkündeten das Evangelium. Der Herr wirkte mit und bekräftigte das Wort durch die Zeichen, die die Verkündigung begleiteten. (NGÜ)</a:t>
            </a:r>
          </a:p>
        </p:txBody>
      </p:sp>
    </p:spTree>
    <p:extLst>
      <p:ext uri="{BB962C8B-B14F-4D97-AF65-F5344CB8AC3E}">
        <p14:creationId xmlns:p14="http://schemas.microsoft.com/office/powerpoint/2010/main" val="368841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0051977" y="393893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6" name="Freihandform: Form 15">
            <a:extLst>
              <a:ext uri="{FF2B5EF4-FFF2-40B4-BE49-F238E27FC236}">
                <a16:creationId xmlns:a16="http://schemas.microsoft.com/office/drawing/2014/main" id="{31601261-DFB9-80C6-5E1F-DE731E6413C1}"/>
              </a:ext>
            </a:extLst>
          </p:cNvPr>
          <p:cNvSpPr/>
          <p:nvPr/>
        </p:nvSpPr>
        <p:spPr>
          <a:xfrm>
            <a:off x="5775276" y="394435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Das Evangelium</a:t>
            </a:r>
            <a:endParaRPr lang="de-DE" sz="2000" b="1" kern="1200" dirty="0">
              <a:solidFill>
                <a:schemeClr val="bg1"/>
              </a:solidFill>
              <a:latin typeface="Bentham" panose="02000503000000000000" pitchFamily="2" charset="0"/>
            </a:endParaRPr>
          </a:p>
        </p:txBody>
      </p:sp>
    </p:spTree>
    <p:extLst>
      <p:ext uri="{BB962C8B-B14F-4D97-AF65-F5344CB8AC3E}">
        <p14:creationId xmlns:p14="http://schemas.microsoft.com/office/powerpoint/2010/main" val="3008609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3" name="Freihandform: Form 12">
            <a:extLst>
              <a:ext uri="{FF2B5EF4-FFF2-40B4-BE49-F238E27FC236}">
                <a16:creationId xmlns:a16="http://schemas.microsoft.com/office/drawing/2014/main" id="{296263A0-E700-EA69-A6E7-9BAF5B412DBC}"/>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7" name="Freihandform: Form 16">
            <a:extLst>
              <a:ext uri="{FF2B5EF4-FFF2-40B4-BE49-F238E27FC236}">
                <a16:creationId xmlns:a16="http://schemas.microsoft.com/office/drawing/2014/main" id="{F902DAE4-8793-7A97-484B-C317136A6A71}"/>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8"/>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8" name="Textfeld 17">
            <a:extLst>
              <a:ext uri="{FF2B5EF4-FFF2-40B4-BE49-F238E27FC236}">
                <a16:creationId xmlns:a16="http://schemas.microsoft.com/office/drawing/2014/main" id="{6AB36B02-65CB-4230-DF23-4E91A0D33609}"/>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spTree>
    <p:extLst>
      <p:ext uri="{BB962C8B-B14F-4D97-AF65-F5344CB8AC3E}">
        <p14:creationId xmlns:p14="http://schemas.microsoft.com/office/powerpoint/2010/main" val="2130197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9"/>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7" name="Textfeld 6">
            <a:extLst>
              <a:ext uri="{FF2B5EF4-FFF2-40B4-BE49-F238E27FC236}">
                <a16:creationId xmlns:a16="http://schemas.microsoft.com/office/drawing/2014/main" id="{07FA29DE-DC1E-CA49-BE6E-086E1B910317}"/>
              </a:ext>
            </a:extLst>
          </p:cNvPr>
          <p:cNvSpPr txBox="1"/>
          <p:nvPr/>
        </p:nvSpPr>
        <p:spPr>
          <a:xfrm rot="21081233">
            <a:off x="6060363" y="-1735753"/>
            <a:ext cx="3789859" cy="7294305"/>
          </a:xfrm>
          <a:prstGeom prst="rect">
            <a:avLst/>
          </a:prstGeom>
          <a:noFill/>
        </p:spPr>
        <p:txBody>
          <a:bodyPr wrap="square" rtlCol="0">
            <a:spAutoFit/>
            <a:scene3d>
              <a:camera prst="perspectiveRelaxed"/>
              <a:lightRig rig="threePt" dir="t"/>
            </a:scene3d>
          </a:bodyPr>
          <a:lstStyle/>
          <a:p>
            <a:r>
              <a:rPr lang="de-DE"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Römer 1</a:t>
            </a:r>
          </a:p>
          <a:p>
            <a:r>
              <a:rPr lang="de-DE"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Denn ich schäme mich nicht für die gute Botschaft von Christus. Diese Botschaft ist die Kraft Gottes, die jeden rettet (</a:t>
            </a:r>
            <a:r>
              <a:rPr lang="de-DE"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sozo</a:t>
            </a:r>
            <a:r>
              <a:rPr lang="de-DE"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der glaubt – die Juden zuerst, aber auch alle anderen Menschen. (NLB)</a:t>
            </a:r>
          </a:p>
        </p:txBody>
      </p:sp>
      <p:sp>
        <p:nvSpPr>
          <p:cNvPr id="9" name="Textfeld 8">
            <a:extLst>
              <a:ext uri="{FF2B5EF4-FFF2-40B4-BE49-F238E27FC236}">
                <a16:creationId xmlns:a16="http://schemas.microsoft.com/office/drawing/2014/main" id="{68B0560C-D937-0AF6-3399-192ECDADA60E}"/>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spTree>
    <p:extLst>
      <p:ext uri="{BB962C8B-B14F-4D97-AF65-F5344CB8AC3E}">
        <p14:creationId xmlns:p14="http://schemas.microsoft.com/office/powerpoint/2010/main" val="1140626205"/>
      </p:ext>
    </p:extLst>
  </p:cSld>
  <p:clrMapOvr>
    <a:masterClrMapping/>
  </p:clrMapOvr>
  <mc:AlternateContent xmlns:mc="http://schemas.openxmlformats.org/markup-compatibility/2006">
    <mc:Choice xmlns:p14="http://schemas.microsoft.com/office/powerpoint/2010/main" Requires="p14">
      <p:transition p14:dur="250" advClick="0" advTm="1000">
        <p:fade/>
      </p:transition>
    </mc:Choice>
    <mc:Fallback>
      <p:transition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7" name="Textfeld 6">
            <a:extLst>
              <a:ext uri="{FF2B5EF4-FFF2-40B4-BE49-F238E27FC236}">
                <a16:creationId xmlns:a16="http://schemas.microsoft.com/office/drawing/2014/main" id="{07FA29DE-DC1E-CA49-BE6E-086E1B910317}"/>
              </a:ext>
            </a:extLst>
          </p:cNvPr>
          <p:cNvSpPr txBox="1"/>
          <p:nvPr/>
        </p:nvSpPr>
        <p:spPr>
          <a:xfrm rot="21081233">
            <a:off x="6060363" y="-1735753"/>
            <a:ext cx="3789859" cy="7294305"/>
          </a:xfrm>
          <a:prstGeom prst="rect">
            <a:avLst/>
          </a:prstGeom>
          <a:noFill/>
        </p:spPr>
        <p:txBody>
          <a:bodyPr wrap="square" rtlCol="0">
            <a:spAutoFit/>
            <a:scene3d>
              <a:camera prst="perspectiveRelaxed"/>
              <a:lightRig rig="threePt" dir="t"/>
            </a:scene3d>
          </a:bodyPr>
          <a:lstStyle/>
          <a:p>
            <a:r>
              <a:rPr lang="de-DE"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Römer 1</a:t>
            </a:r>
          </a:p>
          <a:p>
            <a:r>
              <a:rPr lang="de-DE"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Denn ich schäme mich nicht für die gute Botschaft von Christus. Diese Botschaft ist die Kraft Gottes, die jeden rettet (</a:t>
            </a:r>
            <a:r>
              <a:rPr lang="de-DE"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sozo</a:t>
            </a:r>
            <a:r>
              <a:rPr lang="de-DE"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der glaubt – die Juden zuerst, aber auch alle anderen Menschen. (NLB)</a:t>
            </a:r>
          </a:p>
        </p:txBody>
      </p:sp>
      <p:sp>
        <p:nvSpPr>
          <p:cNvPr id="10" name="Textfeld 9">
            <a:extLst>
              <a:ext uri="{FF2B5EF4-FFF2-40B4-BE49-F238E27FC236}">
                <a16:creationId xmlns:a16="http://schemas.microsoft.com/office/drawing/2014/main" id="{D91C901B-4DCC-4E31-83C6-A564A74B8EBC}"/>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pic>
        <p:nvPicPr>
          <p:cNvPr id="9" name="Grafik 8" descr="Ein Bild, das Text, Screenshot, Schrift enthält.&#10;&#10;Automatisch generierte Beschreibung">
            <a:extLst>
              <a:ext uri="{FF2B5EF4-FFF2-40B4-BE49-F238E27FC236}">
                <a16:creationId xmlns:a16="http://schemas.microsoft.com/office/drawing/2014/main" id="{83788251-C79C-8009-06B2-2439619EEC09}"/>
              </a:ext>
            </a:extLst>
          </p:cNvPr>
          <p:cNvPicPr>
            <a:picLocks noChangeAspect="1"/>
          </p:cNvPicPr>
          <p:nvPr/>
        </p:nvPicPr>
        <p:blipFill>
          <a:blip r:embed="rId7"/>
          <a:stretch>
            <a:fillRect/>
          </a:stretch>
        </p:blipFill>
        <p:spPr>
          <a:xfrm>
            <a:off x="1575539" y="248418"/>
            <a:ext cx="8985285" cy="6352909"/>
          </a:xfrm>
          <a:prstGeom prst="rect">
            <a:avLst/>
          </a:prstGeom>
        </p:spPr>
      </p:pic>
    </p:spTree>
    <p:extLst>
      <p:ext uri="{BB962C8B-B14F-4D97-AF65-F5344CB8AC3E}">
        <p14:creationId xmlns:p14="http://schemas.microsoft.com/office/powerpoint/2010/main" val="3806670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9" name="Textfeld 8">
            <a:extLst>
              <a:ext uri="{FF2B5EF4-FFF2-40B4-BE49-F238E27FC236}">
                <a16:creationId xmlns:a16="http://schemas.microsoft.com/office/drawing/2014/main" id="{9C0CB6FE-DB14-19D0-1A11-DED69C9D745E}"/>
              </a:ext>
            </a:extLst>
          </p:cNvPr>
          <p:cNvSpPr txBox="1"/>
          <p:nvPr/>
        </p:nvSpPr>
        <p:spPr>
          <a:xfrm>
            <a:off x="2789422" y="1317788"/>
            <a:ext cx="9031458" cy="2554545"/>
          </a:xfrm>
          <a:prstGeom prst="rect">
            <a:avLst/>
          </a:prstGeom>
          <a:solidFill>
            <a:schemeClr val="bg1">
              <a:alpha val="70000"/>
            </a:schemeClr>
          </a:solidFill>
        </p:spPr>
        <p:txBody>
          <a:bodyPr wrap="square" rtlCol="0">
            <a:spAutoFit/>
          </a:bodyPr>
          <a:lstStyle/>
          <a:p>
            <a:r>
              <a:rPr lang="de-DE" sz="3200" b="1"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Galater 1</a:t>
            </a:r>
          </a:p>
          <a:p>
            <a:r>
              <a:rPr lang="de-DE" sz="3200"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8 Wir haben euch ja das Evangelium gebracht. Wenn euch aber jemand von uns oder ein Engel aus dem Himmel etwas anderes als Heilsbotschaft verkündigt, dann sei er verflucht! (</a:t>
            </a:r>
            <a:r>
              <a:rPr lang="de-DE" sz="3200" kern="0" dirty="0" err="1">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NeÜ</a:t>
            </a:r>
            <a:r>
              <a:rPr lang="de-DE" sz="3200"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de-DE" sz="3200" dirty="0">
              <a:solidFill>
                <a:srgbClr val="526447"/>
              </a:solidFill>
              <a:effectLst>
                <a:outerShdw blurRad="38100" dist="38100" dir="2700000" algn="tl">
                  <a:srgbClr val="000000">
                    <a:alpha val="43137"/>
                  </a:srgbClr>
                </a:outerShdw>
              </a:effectLst>
            </a:endParaRPr>
          </a:p>
        </p:txBody>
      </p:sp>
      <p:sp>
        <p:nvSpPr>
          <p:cNvPr id="10" name="Textfeld 9">
            <a:extLst>
              <a:ext uri="{FF2B5EF4-FFF2-40B4-BE49-F238E27FC236}">
                <a16:creationId xmlns:a16="http://schemas.microsoft.com/office/drawing/2014/main" id="{489CEF68-F990-F266-9B78-D4549982AF52}"/>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spTree>
    <p:extLst>
      <p:ext uri="{BB962C8B-B14F-4D97-AF65-F5344CB8AC3E}">
        <p14:creationId xmlns:p14="http://schemas.microsoft.com/office/powerpoint/2010/main" val="1403877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9" name="Textfeld 8">
            <a:extLst>
              <a:ext uri="{FF2B5EF4-FFF2-40B4-BE49-F238E27FC236}">
                <a16:creationId xmlns:a16="http://schemas.microsoft.com/office/drawing/2014/main" id="{9C0CB6FE-DB14-19D0-1A11-DED69C9D745E}"/>
              </a:ext>
            </a:extLst>
          </p:cNvPr>
          <p:cNvSpPr txBox="1"/>
          <p:nvPr/>
        </p:nvSpPr>
        <p:spPr>
          <a:xfrm>
            <a:off x="1743159" y="1342227"/>
            <a:ext cx="6368199" cy="3046988"/>
          </a:xfrm>
          <a:prstGeom prst="rect">
            <a:avLst/>
          </a:prstGeom>
          <a:solidFill>
            <a:schemeClr val="bg1">
              <a:alpha val="70000"/>
            </a:schemeClr>
          </a:solidFill>
        </p:spPr>
        <p:txBody>
          <a:bodyPr wrap="square" rtlCol="0">
            <a:spAutoFit/>
          </a:bodyPr>
          <a:lstStyle/>
          <a:p>
            <a:r>
              <a:rPr lang="de-DE" sz="3200" b="1"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Johannes 3</a:t>
            </a:r>
          </a:p>
          <a:p>
            <a:r>
              <a:rPr lang="de-DE" sz="3200"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16 Denn so sehr hat Gott die Welt geliebt, dass er seinen einzigen Sohn gab, damit jeder, der an ihn glaubt, nicht verloren geht, sondern ewiges Leben hat. (</a:t>
            </a:r>
            <a:r>
              <a:rPr lang="de-DE" sz="3200" kern="0" dirty="0" err="1">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Elb</a:t>
            </a:r>
            <a:r>
              <a:rPr lang="de-DE" sz="3200"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de-DE" sz="3200" dirty="0">
              <a:solidFill>
                <a:srgbClr val="526447"/>
              </a:solidFill>
              <a:effectLst>
                <a:outerShdw blurRad="38100" dist="38100" dir="2700000" algn="tl">
                  <a:srgbClr val="000000">
                    <a:alpha val="43137"/>
                  </a:srgbClr>
                </a:outerShdw>
              </a:effectLst>
            </a:endParaRPr>
          </a:p>
        </p:txBody>
      </p:sp>
      <p:pic>
        <p:nvPicPr>
          <p:cNvPr id="10" name="Grafik 9" descr="Ein Bild, das Himmel, Wolke, draußen, Symbol enthält.&#10;&#10;Automatisch generierte Beschreibung">
            <a:extLst>
              <a:ext uri="{FF2B5EF4-FFF2-40B4-BE49-F238E27FC236}">
                <a16:creationId xmlns:a16="http://schemas.microsoft.com/office/drawing/2014/main" id="{A13D58BF-8AAC-C7CD-000F-02B515C5C0F7}"/>
              </a:ext>
            </a:extLst>
          </p:cNvPr>
          <p:cNvPicPr>
            <a:picLocks noChangeAspect="1"/>
          </p:cNvPicPr>
          <p:nvPr/>
        </p:nvPicPr>
        <p:blipFill rotWithShape="1">
          <a:blip r:embed="rId7"/>
          <a:srcRect l="4477" r="41038"/>
          <a:stretch/>
        </p:blipFill>
        <p:spPr>
          <a:xfrm flipH="1">
            <a:off x="8111358" y="652338"/>
            <a:ext cx="4198511" cy="5128077"/>
          </a:xfrm>
          <a:prstGeom prst="rect">
            <a:avLst/>
          </a:prstGeom>
          <a:effectLst>
            <a:softEdge rad="635000"/>
          </a:effectLst>
        </p:spPr>
      </p:pic>
      <p:sp>
        <p:nvSpPr>
          <p:cNvPr id="11" name="Textfeld 10">
            <a:extLst>
              <a:ext uri="{FF2B5EF4-FFF2-40B4-BE49-F238E27FC236}">
                <a16:creationId xmlns:a16="http://schemas.microsoft.com/office/drawing/2014/main" id="{E14AED39-5BE0-8EE7-641D-DA516C21B809}"/>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spTree>
    <p:extLst>
      <p:ext uri="{BB962C8B-B14F-4D97-AF65-F5344CB8AC3E}">
        <p14:creationId xmlns:p14="http://schemas.microsoft.com/office/powerpoint/2010/main" val="198033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58389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Tree>
    <p:extLst>
      <p:ext uri="{BB962C8B-B14F-4D97-AF65-F5344CB8AC3E}">
        <p14:creationId xmlns:p14="http://schemas.microsoft.com/office/powerpoint/2010/main" val="233098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9" name="Textfeld 8">
            <a:extLst>
              <a:ext uri="{FF2B5EF4-FFF2-40B4-BE49-F238E27FC236}">
                <a16:creationId xmlns:a16="http://schemas.microsoft.com/office/drawing/2014/main" id="{9C0CB6FE-DB14-19D0-1A11-DED69C9D745E}"/>
              </a:ext>
            </a:extLst>
          </p:cNvPr>
          <p:cNvSpPr txBox="1"/>
          <p:nvPr/>
        </p:nvSpPr>
        <p:spPr>
          <a:xfrm>
            <a:off x="2889756" y="468948"/>
            <a:ext cx="9031458" cy="3539430"/>
          </a:xfrm>
          <a:prstGeom prst="rect">
            <a:avLst/>
          </a:prstGeom>
          <a:solidFill>
            <a:schemeClr val="bg1">
              <a:alpha val="70000"/>
            </a:schemeClr>
          </a:solidFill>
        </p:spPr>
        <p:txBody>
          <a:bodyPr wrap="square" rtlCol="0">
            <a:spAutoFit/>
          </a:bodyPr>
          <a:lstStyle/>
          <a:p>
            <a:r>
              <a:rPr lang="de-DE" sz="3200" b="1"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Apostelgeschichte  4</a:t>
            </a:r>
          </a:p>
          <a:p>
            <a:r>
              <a:rPr lang="de-DE" sz="3200" kern="0" dirty="0">
                <a:solidFill>
                  <a:srgbClr val="5264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11 Jesus Christus ist ›der Stein, den ihr, die Bauleute, voller Verachtung beiseite geschoben habt und der zum Eckstein geworden ist‹.12 Bei niemand anderem ist Rettung zu finden; unter dem ganzen Himmel ist uns Menschen kein anderer Name gegeben, durch den wir gerettet werden können.« (NGÜ)</a:t>
            </a:r>
            <a:endParaRPr lang="de-DE" sz="3200" dirty="0">
              <a:solidFill>
                <a:srgbClr val="526447"/>
              </a:solidFill>
              <a:effectLst>
                <a:outerShdw blurRad="38100" dist="38100" dir="2700000" algn="tl">
                  <a:srgbClr val="000000">
                    <a:alpha val="43137"/>
                  </a:srgbClr>
                </a:outerShdw>
              </a:effectLst>
            </a:endParaRPr>
          </a:p>
        </p:txBody>
      </p:sp>
      <p:sp>
        <p:nvSpPr>
          <p:cNvPr id="7" name="Textfeld 6">
            <a:extLst>
              <a:ext uri="{FF2B5EF4-FFF2-40B4-BE49-F238E27FC236}">
                <a16:creationId xmlns:a16="http://schemas.microsoft.com/office/drawing/2014/main" id="{6FDA1D7E-0B2D-3852-22BE-C36268DC920F}"/>
              </a:ext>
            </a:extLst>
          </p:cNvPr>
          <p:cNvSpPr txBox="1"/>
          <p:nvPr/>
        </p:nvSpPr>
        <p:spPr>
          <a:xfrm>
            <a:off x="857421" y="4577208"/>
            <a:ext cx="5332787" cy="1015663"/>
          </a:xfrm>
          <a:prstGeom prst="rect">
            <a:avLst/>
          </a:prstGeom>
          <a:noFill/>
        </p:spPr>
        <p:txBody>
          <a:bodyPr wrap="square" rtlCol="0">
            <a:spAutoFit/>
          </a:bodyPr>
          <a:lstStyle/>
          <a:p>
            <a:r>
              <a:rPr lang="de-DE" sz="6000" dirty="0">
                <a:solidFill>
                  <a:schemeClr val="accent1">
                    <a:lumMod val="75000"/>
                  </a:schemeClr>
                </a:solidFill>
                <a:effectLst>
                  <a:outerShdw blurRad="38100" dist="38100" dir="2700000" algn="tl">
                    <a:srgbClr val="000000">
                      <a:alpha val="43137"/>
                    </a:srgbClr>
                  </a:outerShdw>
                </a:effectLst>
                <a:latin typeface="+mj-lt"/>
              </a:rPr>
              <a:t>Das Evangelium</a:t>
            </a:r>
          </a:p>
        </p:txBody>
      </p:sp>
    </p:spTree>
    <p:extLst>
      <p:ext uri="{BB962C8B-B14F-4D97-AF65-F5344CB8AC3E}">
        <p14:creationId xmlns:p14="http://schemas.microsoft.com/office/powerpoint/2010/main" val="973157912"/>
      </p:ext>
    </p:extLst>
  </p:cSld>
  <p:clrMapOvr>
    <a:masterClrMapping/>
  </p:clrMapOvr>
  <mc:AlternateContent xmlns:mc="http://schemas.openxmlformats.org/markup-compatibility/2006">
    <mc:Choice xmlns:p14="http://schemas.microsoft.com/office/powerpoint/2010/main" Requires="p14">
      <p:transition spd="slow" p14:dur="175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8" name="Freihandform: Form 7">
            <a:extLst>
              <a:ext uri="{FF2B5EF4-FFF2-40B4-BE49-F238E27FC236}">
                <a16:creationId xmlns:a16="http://schemas.microsoft.com/office/drawing/2014/main" id="{F96B4E80-1823-E9F5-A6F2-DCEC389339BC}"/>
              </a:ext>
            </a:extLst>
          </p:cNvPr>
          <p:cNvSpPr/>
          <p:nvPr/>
        </p:nvSpPr>
        <p:spPr>
          <a:xfrm>
            <a:off x="-1061922" y="-2162431"/>
            <a:ext cx="13802496" cy="11182862"/>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alphaModFix/>
              <a:extLst>
                <a:ext uri="{BEBA8EAE-BF5A-486C-A8C5-ECC9F3942E4B}">
                  <a14:imgProps xmlns:a14="http://schemas.microsoft.com/office/drawing/2010/main">
                    <a14:imgLayer r:embed="rId5">
                      <a14:imgEffect>
                        <a14:sharpenSoften amount="-25000"/>
                      </a14:imgEffect>
                      <a14:imgEffect>
                        <a14:brightnessContrast bright="36000" contrast="19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graphicFrame>
        <p:nvGraphicFramePr>
          <p:cNvPr id="12" name="Diagramm 11">
            <a:extLst>
              <a:ext uri="{FF2B5EF4-FFF2-40B4-BE49-F238E27FC236}">
                <a16:creationId xmlns:a16="http://schemas.microsoft.com/office/drawing/2014/main" id="{7B814F3B-5490-789D-CCFE-1605DA05A438}"/>
              </a:ext>
            </a:extLst>
          </p:cNvPr>
          <p:cNvGraphicFramePr/>
          <p:nvPr>
            <p:extLst>
              <p:ext uri="{D42A27DB-BD31-4B8C-83A1-F6EECF244321}">
                <p14:modId xmlns:p14="http://schemas.microsoft.com/office/powerpoint/2010/main" val="1432306129"/>
              </p:ext>
            </p:extLst>
          </p:nvPr>
        </p:nvGraphicFramePr>
        <p:xfrm>
          <a:off x="281088" y="216739"/>
          <a:ext cx="11518989" cy="48044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feld 12">
            <a:extLst>
              <a:ext uri="{FF2B5EF4-FFF2-40B4-BE49-F238E27FC236}">
                <a16:creationId xmlns:a16="http://schemas.microsoft.com/office/drawing/2014/main" id="{92A9C217-D449-6882-75D2-760491A3901F}"/>
              </a:ext>
            </a:extLst>
          </p:cNvPr>
          <p:cNvSpPr txBox="1"/>
          <p:nvPr/>
        </p:nvSpPr>
        <p:spPr>
          <a:xfrm>
            <a:off x="0" y="5261812"/>
            <a:ext cx="12363262" cy="1846659"/>
          </a:xfrm>
          <a:prstGeom prst="rect">
            <a:avLst/>
          </a:prstGeom>
          <a:solidFill>
            <a:schemeClr val="accent2">
              <a:lumMod val="40000"/>
              <a:lumOff val="60000"/>
            </a:schemeClr>
          </a:solidFill>
        </p:spPr>
        <p:txBody>
          <a:bodyPr wrap="square" rtlCol="0">
            <a:spAutoFit/>
          </a:bodyPr>
          <a:lstStyle/>
          <a:p>
            <a:pPr algn="ctr"/>
            <a:r>
              <a:rPr lang="de-DE"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Genau das ist ja auch geschehen, denn es heißt in der Schrift: »Was für eine Freude ist es, die kommen zu sehen, die die gute Nachricht bringen!« </a:t>
            </a:r>
          </a:p>
          <a:p>
            <a:endParaRPr lang="de-DE"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4" name="Textfeld 13">
            <a:extLst>
              <a:ext uri="{FF2B5EF4-FFF2-40B4-BE49-F238E27FC236}">
                <a16:creationId xmlns:a16="http://schemas.microsoft.com/office/drawing/2014/main" id="{29E2DFDC-E275-B2B0-9AC3-A5D008592B6F}"/>
              </a:ext>
            </a:extLst>
          </p:cNvPr>
          <p:cNvSpPr txBox="1"/>
          <p:nvPr/>
        </p:nvSpPr>
        <p:spPr>
          <a:xfrm>
            <a:off x="9657680" y="253110"/>
            <a:ext cx="2253232" cy="1007181"/>
          </a:xfrm>
          <a:prstGeom prst="rect">
            <a:avLst/>
          </a:prstGeom>
          <a:solidFill>
            <a:schemeClr val="accent2">
              <a:lumMod val="40000"/>
              <a:lumOff val="60000"/>
            </a:schemeClr>
          </a:solidFill>
        </p:spPr>
        <p:txBody>
          <a:bodyPr wrap="square" tIns="72000" bIns="72000" rtlCol="0">
            <a:spAutoFit/>
          </a:bodyPr>
          <a:lstStyle/>
          <a:p>
            <a:pPr algn="ctr"/>
            <a:r>
              <a:rPr lang="de-DE"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Römer 10, </a:t>
            </a:r>
          </a:p>
          <a:p>
            <a:pPr algn="ctr"/>
            <a:r>
              <a:rPr lang="de-DE"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14-15</a:t>
            </a:r>
          </a:p>
        </p:txBody>
      </p:sp>
    </p:spTree>
    <p:extLst>
      <p:ext uri="{BB962C8B-B14F-4D97-AF65-F5344CB8AC3E}">
        <p14:creationId xmlns:p14="http://schemas.microsoft.com/office/powerpoint/2010/main" val="2620289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4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0051977" y="393893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6" name="Freihandform: Form 15">
            <a:extLst>
              <a:ext uri="{FF2B5EF4-FFF2-40B4-BE49-F238E27FC236}">
                <a16:creationId xmlns:a16="http://schemas.microsoft.com/office/drawing/2014/main" id="{31601261-DFB9-80C6-5E1F-DE731E6413C1}"/>
              </a:ext>
            </a:extLst>
          </p:cNvPr>
          <p:cNvSpPr/>
          <p:nvPr/>
        </p:nvSpPr>
        <p:spPr>
          <a:xfrm>
            <a:off x="5775276" y="394435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Das Evangelium</a:t>
            </a:r>
            <a:endParaRPr lang="de-DE" sz="2000" b="1" kern="1200" dirty="0">
              <a:solidFill>
                <a:schemeClr val="bg1"/>
              </a:solidFill>
              <a:latin typeface="Bentham" panose="02000503000000000000" pitchFamily="2" charset="0"/>
            </a:endParaRPr>
          </a:p>
        </p:txBody>
      </p:sp>
    </p:spTree>
    <p:extLst>
      <p:ext uri="{BB962C8B-B14F-4D97-AF65-F5344CB8AC3E}">
        <p14:creationId xmlns:p14="http://schemas.microsoft.com/office/powerpoint/2010/main" val="5690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3"/>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435615" y="-2194501"/>
            <a:ext cx="15552668" cy="11036968"/>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7" name="Textfeld 16">
            <a:extLst>
              <a:ext uri="{FF2B5EF4-FFF2-40B4-BE49-F238E27FC236}">
                <a16:creationId xmlns:a16="http://schemas.microsoft.com/office/drawing/2014/main" id="{D394E7BE-9ED3-86FB-B2FB-2A5ABA0366CF}"/>
              </a:ext>
            </a:extLst>
          </p:cNvPr>
          <p:cNvSpPr txBox="1"/>
          <p:nvPr/>
        </p:nvSpPr>
        <p:spPr>
          <a:xfrm>
            <a:off x="123703" y="410030"/>
            <a:ext cx="6113103" cy="5637441"/>
          </a:xfrm>
          <a:prstGeom prst="rect">
            <a:avLst/>
          </a:prstGeom>
          <a:noFill/>
        </p:spPr>
        <p:txBody>
          <a:bodyPr wrap="square" rtlCol="0">
            <a:spAutoFit/>
          </a:bodyPr>
          <a:lstStyle/>
          <a:p>
            <a:pPr>
              <a:spcAft>
                <a:spcPts val="1000"/>
              </a:spcAft>
            </a:pPr>
            <a:r>
              <a:rPr lang="de-DE"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2.Korinther 5</a:t>
            </a:r>
          </a:p>
          <a:p>
            <a:pPr>
              <a:spcAft>
                <a:spcPts val="1000"/>
              </a:spcAft>
            </a:pPr>
            <a:r>
              <a:rPr lang="de-DE"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 Bei allem ist das, was uns antreibt, die Liebe von Christus.  Wir sind nämlich überzeugt: Wenn einer für alle gestorben ist, dann sind alle gestorben. 15 Und er ist deshalb für alle gestorben, damit die, die leben, nicht länger für sich selbst leben, sondern für den, der für sie gestorben und zu neuem Leben erweckt worden ist. (NGÜ)</a:t>
            </a:r>
          </a:p>
        </p:txBody>
      </p:sp>
      <p:sp>
        <p:nvSpPr>
          <p:cNvPr id="18" name="Textfeld 17">
            <a:extLst>
              <a:ext uri="{FF2B5EF4-FFF2-40B4-BE49-F238E27FC236}">
                <a16:creationId xmlns:a16="http://schemas.microsoft.com/office/drawing/2014/main" id="{AEFE48B0-899F-C918-931A-77F067F312E9}"/>
              </a:ext>
            </a:extLst>
          </p:cNvPr>
          <p:cNvSpPr txBox="1"/>
          <p:nvPr/>
        </p:nvSpPr>
        <p:spPr>
          <a:xfrm>
            <a:off x="6685231" y="461598"/>
            <a:ext cx="5332787" cy="1938992"/>
          </a:xfrm>
          <a:prstGeom prst="rect">
            <a:avLst/>
          </a:prstGeom>
          <a:noFill/>
        </p:spPr>
        <p:txBody>
          <a:bodyPr wrap="square" rtlCol="0">
            <a:spAutoFit/>
          </a:bodyPr>
          <a:lstStyle/>
          <a:p>
            <a:pPr algn="r"/>
            <a:r>
              <a:rPr lang="de-DE" sz="6000" dirty="0">
                <a:solidFill>
                  <a:schemeClr val="bg1"/>
                </a:solidFill>
                <a:effectLst>
                  <a:outerShdw blurRad="38100" dist="38100" dir="2700000" algn="tl">
                    <a:srgbClr val="000000">
                      <a:alpha val="43137"/>
                    </a:srgbClr>
                  </a:outerShdw>
                </a:effectLst>
                <a:latin typeface="+mj-lt"/>
              </a:rPr>
              <a:t>Wie kannst du Menschenfischer sein?</a:t>
            </a:r>
          </a:p>
        </p:txBody>
      </p:sp>
    </p:spTree>
    <p:extLst>
      <p:ext uri="{BB962C8B-B14F-4D97-AF65-F5344CB8AC3E}">
        <p14:creationId xmlns:p14="http://schemas.microsoft.com/office/powerpoint/2010/main" val="408402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3"/>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435615" y="-2194501"/>
            <a:ext cx="15552668" cy="11036968"/>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7" name="Textfeld 16">
            <a:extLst>
              <a:ext uri="{FF2B5EF4-FFF2-40B4-BE49-F238E27FC236}">
                <a16:creationId xmlns:a16="http://schemas.microsoft.com/office/drawing/2014/main" id="{D394E7BE-9ED3-86FB-B2FB-2A5ABA0366CF}"/>
              </a:ext>
            </a:extLst>
          </p:cNvPr>
          <p:cNvSpPr txBox="1"/>
          <p:nvPr/>
        </p:nvSpPr>
        <p:spPr>
          <a:xfrm>
            <a:off x="123703" y="410030"/>
            <a:ext cx="6113103" cy="4037003"/>
          </a:xfrm>
          <a:prstGeom prst="rect">
            <a:avLst/>
          </a:prstGeom>
          <a:noFill/>
        </p:spPr>
        <p:txBody>
          <a:bodyPr wrap="square" rtlCol="0">
            <a:spAutoFit/>
          </a:bodyPr>
          <a:lstStyle/>
          <a:p>
            <a:pPr>
              <a:spcAft>
                <a:spcPts val="1000"/>
              </a:spcAft>
            </a:pPr>
            <a:r>
              <a:rPr lang="de-DE"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Markus 10 </a:t>
            </a:r>
          </a:p>
          <a:p>
            <a:pPr>
              <a:spcAft>
                <a:spcPts val="1000"/>
              </a:spcAft>
            </a:pPr>
            <a:r>
              <a:rPr lang="de-DE"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45 Selbst der Menschensohn ist nicht gekommen, um sich dienen zu lassen, sondern um anderen zu dienen und sein Leben als Lösegeld für viele Menschen hinzugeben.« (NLB)</a:t>
            </a:r>
          </a:p>
        </p:txBody>
      </p:sp>
      <p:sp>
        <p:nvSpPr>
          <p:cNvPr id="13" name="Textfeld 12">
            <a:extLst>
              <a:ext uri="{FF2B5EF4-FFF2-40B4-BE49-F238E27FC236}">
                <a16:creationId xmlns:a16="http://schemas.microsoft.com/office/drawing/2014/main" id="{4D118465-6C35-D81E-3581-F4AE9F7F19D9}"/>
              </a:ext>
            </a:extLst>
          </p:cNvPr>
          <p:cNvSpPr txBox="1"/>
          <p:nvPr/>
        </p:nvSpPr>
        <p:spPr>
          <a:xfrm>
            <a:off x="6685231" y="461598"/>
            <a:ext cx="5332787" cy="1938992"/>
          </a:xfrm>
          <a:prstGeom prst="rect">
            <a:avLst/>
          </a:prstGeom>
          <a:noFill/>
        </p:spPr>
        <p:txBody>
          <a:bodyPr wrap="square" rtlCol="0">
            <a:spAutoFit/>
          </a:bodyPr>
          <a:lstStyle/>
          <a:p>
            <a:pPr algn="r"/>
            <a:r>
              <a:rPr lang="de-DE" sz="6000" dirty="0">
                <a:solidFill>
                  <a:schemeClr val="bg1"/>
                </a:solidFill>
                <a:effectLst>
                  <a:outerShdw blurRad="38100" dist="38100" dir="2700000" algn="tl">
                    <a:srgbClr val="000000">
                      <a:alpha val="43137"/>
                    </a:srgbClr>
                  </a:outerShdw>
                </a:effectLst>
                <a:latin typeface="+mj-lt"/>
              </a:rPr>
              <a:t>Wie kannst du Menschenfischer sein?</a:t>
            </a:r>
          </a:p>
        </p:txBody>
      </p:sp>
    </p:spTree>
    <p:extLst>
      <p:ext uri="{BB962C8B-B14F-4D97-AF65-F5344CB8AC3E}">
        <p14:creationId xmlns:p14="http://schemas.microsoft.com/office/powerpoint/2010/main" val="1076985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pic>
        <p:nvPicPr>
          <p:cNvPr id="5" name="Video 4" title="Frau, welche die Hand ausstreckt">
            <a:hlinkClick r:id="" action="ppaction://media"/>
            <a:extLst>
              <a:ext uri="{FF2B5EF4-FFF2-40B4-BE49-F238E27FC236}">
                <a16:creationId xmlns:a16="http://schemas.microsoft.com/office/drawing/2014/main" id="{219FFA2F-5E91-C865-017E-8460F4F2E7EC}"/>
              </a:ext>
            </a:extLst>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3208421" y="1890462"/>
            <a:ext cx="5470358" cy="3077076"/>
          </a:xfrm>
          <a:prstGeom prst="rect">
            <a:avLst/>
          </a:prstGeom>
          <a:ln>
            <a:noFill/>
          </a:ln>
          <a:effectLst>
            <a:softEdge rad="112500"/>
          </a:effectLst>
        </p:spPr>
      </p:pic>
    </p:spTree>
    <p:extLst>
      <p:ext uri="{BB962C8B-B14F-4D97-AF65-F5344CB8AC3E}">
        <p14:creationId xmlns:p14="http://schemas.microsoft.com/office/powerpoint/2010/main" val="1679997687"/>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0051977" y="393893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6" name="Freihandform: Form 15">
            <a:extLst>
              <a:ext uri="{FF2B5EF4-FFF2-40B4-BE49-F238E27FC236}">
                <a16:creationId xmlns:a16="http://schemas.microsoft.com/office/drawing/2014/main" id="{31601261-DFB9-80C6-5E1F-DE731E6413C1}"/>
              </a:ext>
            </a:extLst>
          </p:cNvPr>
          <p:cNvSpPr/>
          <p:nvPr/>
        </p:nvSpPr>
        <p:spPr>
          <a:xfrm>
            <a:off x="5775276" y="394435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Das Evangelium</a:t>
            </a:r>
            <a:endParaRPr lang="de-DE" sz="2000" b="1" kern="1200" dirty="0">
              <a:solidFill>
                <a:schemeClr val="bg1"/>
              </a:solidFill>
              <a:latin typeface="Bentham" panose="02000503000000000000" pitchFamily="2" charset="0"/>
            </a:endParaRPr>
          </a:p>
        </p:txBody>
      </p:sp>
    </p:spTree>
    <p:extLst>
      <p:ext uri="{BB962C8B-B14F-4D97-AF65-F5344CB8AC3E}">
        <p14:creationId xmlns:p14="http://schemas.microsoft.com/office/powerpoint/2010/main" val="295760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58389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Tree>
    <p:extLst>
      <p:ext uri="{BB962C8B-B14F-4D97-AF65-F5344CB8AC3E}">
        <p14:creationId xmlns:p14="http://schemas.microsoft.com/office/powerpoint/2010/main" val="737968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0051977" y="393893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6" name="Freihandform: Form 15">
            <a:extLst>
              <a:ext uri="{FF2B5EF4-FFF2-40B4-BE49-F238E27FC236}">
                <a16:creationId xmlns:a16="http://schemas.microsoft.com/office/drawing/2014/main" id="{31601261-DFB9-80C6-5E1F-DE731E6413C1}"/>
              </a:ext>
            </a:extLst>
          </p:cNvPr>
          <p:cNvSpPr/>
          <p:nvPr/>
        </p:nvSpPr>
        <p:spPr>
          <a:xfrm>
            <a:off x="5775276" y="394435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Das Evangelium</a:t>
            </a:r>
            <a:endParaRPr lang="de-DE" sz="2000" b="1" kern="1200" dirty="0">
              <a:solidFill>
                <a:schemeClr val="bg1"/>
              </a:solidFill>
              <a:latin typeface="Bentham" panose="02000503000000000000" pitchFamily="2" charset="0"/>
            </a:endParaRPr>
          </a:p>
        </p:txBody>
      </p:sp>
    </p:spTree>
    <p:extLst>
      <p:ext uri="{BB962C8B-B14F-4D97-AF65-F5344CB8AC3E}">
        <p14:creationId xmlns:p14="http://schemas.microsoft.com/office/powerpoint/2010/main" val="122150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9"/>
                                          </p:stCondLst>
                                        </p:cTn>
                                        <p:tgtEl>
                                          <p:spTgt spid="11"/>
                                        </p:tgtEl>
                                        <p:attrNameLst>
                                          <p:attrName>style.visibility</p:attrName>
                                        </p:attrNameLst>
                                      </p:cBhvr>
                                      <p:to>
                                        <p:strVal val="visible"/>
                                      </p:to>
                                    </p:set>
                                  </p:childTnLst>
                                </p:cTn>
                              </p:par>
                            </p:childTnLst>
                          </p:cTn>
                        </p:par>
                        <p:par>
                          <p:cTn id="10" fill="hold">
                            <p:stCondLst>
                              <p:cond delay="76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1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260"/>
                            </p:stCondLst>
                            <p:childTnLst>
                              <p:par>
                                <p:cTn id="17" presetID="1" presetClass="entr" presetSubtype="0"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510"/>
                            </p:stCondLst>
                            <p:childTnLst>
                              <p:par>
                                <p:cTn id="20" presetID="1" presetClass="entr" presetSubtype="0"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760"/>
                            </p:stCondLst>
                            <p:childTnLst>
                              <p:par>
                                <p:cTn id="23" presetID="1" presetClass="entr" presetSubtype="0" fill="hold" grpId="0"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2010"/>
                            </p:stCondLst>
                            <p:childTnLst>
                              <p:par>
                                <p:cTn id="26" presetID="1" presetClass="entr" presetSubtype="0" fill="hold" grpId="0" nodeType="afterEffect">
                                  <p:stCondLst>
                                    <p:cond delay="25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3"/>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17" name="Grafik 16" descr="Ein Bild, das Person, Kleidung, Mann, Menschliches Gesicht enthält.&#10;&#10;Automatisch generierte Beschreibung">
            <a:extLst>
              <a:ext uri="{FF2B5EF4-FFF2-40B4-BE49-F238E27FC236}">
                <a16:creationId xmlns:a16="http://schemas.microsoft.com/office/drawing/2014/main" id="{AF293584-2D6E-96AC-AB06-86F7CDBF7DB3}"/>
              </a:ext>
            </a:extLst>
          </p:cNvPr>
          <p:cNvPicPr>
            <a:picLocks noChangeAspect="1"/>
          </p:cNvPicPr>
          <p:nvPr/>
        </p:nvPicPr>
        <p:blipFill>
          <a:blip r:embed="rId5"/>
          <a:stretch>
            <a:fillRect/>
          </a:stretch>
        </p:blipFill>
        <p:spPr>
          <a:xfrm>
            <a:off x="0" y="-1045029"/>
            <a:ext cx="12192000" cy="8894618"/>
          </a:xfrm>
          <a:prstGeom prst="rect">
            <a:avLst/>
          </a:prstGeom>
        </p:spPr>
      </p:pic>
      <p:sp>
        <p:nvSpPr>
          <p:cNvPr id="11" name="Freihandform: Form 10">
            <a:extLst>
              <a:ext uri="{FF2B5EF4-FFF2-40B4-BE49-F238E27FC236}">
                <a16:creationId xmlns:a16="http://schemas.microsoft.com/office/drawing/2014/main" id="{74581C97-FD7B-EBDB-431E-4B2EEEB754FE}"/>
              </a:ext>
            </a:extLst>
          </p:cNvPr>
          <p:cNvSpPr/>
          <p:nvPr/>
        </p:nvSpPr>
        <p:spPr>
          <a:xfrm>
            <a:off x="3119" y="-922366"/>
            <a:ext cx="12191980" cy="8894619"/>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8" name="Textfeld 17">
            <a:extLst>
              <a:ext uri="{FF2B5EF4-FFF2-40B4-BE49-F238E27FC236}">
                <a16:creationId xmlns:a16="http://schemas.microsoft.com/office/drawing/2014/main" id="{4ECA7A45-CD43-DA3D-AB70-029B601D12CE}"/>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Die Werke Jesus</a:t>
            </a:r>
          </a:p>
        </p:txBody>
      </p:sp>
      <p:sp>
        <p:nvSpPr>
          <p:cNvPr id="19" name="Textfeld 18">
            <a:extLst>
              <a:ext uri="{FF2B5EF4-FFF2-40B4-BE49-F238E27FC236}">
                <a16:creationId xmlns:a16="http://schemas.microsoft.com/office/drawing/2014/main" id="{46191935-8159-E255-AB17-6CE8994EF5C6}"/>
              </a:ext>
            </a:extLst>
          </p:cNvPr>
          <p:cNvSpPr txBox="1"/>
          <p:nvPr/>
        </p:nvSpPr>
        <p:spPr>
          <a:xfrm>
            <a:off x="636611" y="652338"/>
            <a:ext cx="6423516" cy="5391219"/>
          </a:xfrm>
          <a:prstGeom prst="rect">
            <a:avLst/>
          </a:prstGeom>
          <a:solidFill>
            <a:schemeClr val="bg1">
              <a:alpha val="80000"/>
            </a:schemeClr>
          </a:solidFill>
        </p:spPr>
        <p:txBody>
          <a:bodyPr wrap="square" rtlCol="0">
            <a:spAutoFit/>
          </a:bodyPr>
          <a:lstStyle/>
          <a:p>
            <a:pPr>
              <a:spcAft>
                <a:spcPts val="1000"/>
              </a:spcAft>
            </a:pPr>
            <a:r>
              <a:rPr lang="de-DE"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Matthäus 4</a:t>
            </a:r>
          </a:p>
          <a:p>
            <a:pPr>
              <a:spcAft>
                <a:spcPts val="1000"/>
              </a:spcAft>
            </a:pPr>
            <a:r>
              <a:rPr lang="de-DE"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23 Und er zog in ganz Galiläa umher, lehrte in ihren Synagogen und predigte das Evangelium des Reiches und heilte jede Krankheit und jedes Gebrechen unter dem Volk. </a:t>
            </a:r>
            <a:r>
              <a:rPr lang="de-DE" sz="28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24 Und die Kunde von ihm ging hinaus in das ganze Syrien; und sie brachten zu ihm alle Leidenden, die mit mancherlei Krankheiten und Qualen behaftet waren, und Besessene und Anfallskranke und Gelähmte; und er heilte sie. (</a:t>
            </a:r>
            <a:r>
              <a:rPr lang="de-DE" sz="2800" kern="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Elb</a:t>
            </a:r>
            <a:r>
              <a:rPr lang="de-DE" sz="28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de-DE" sz="2800" dirty="0">
              <a:effectLst>
                <a:outerShdw blurRad="38100" dist="38100" dir="2700000" algn="tl">
                  <a:srgbClr val="000000">
                    <a:alpha val="43137"/>
                  </a:srgbClr>
                </a:outerShdw>
              </a:effectLst>
            </a:endParaRPr>
          </a:p>
        </p:txBody>
      </p:sp>
      <mc:AlternateContent xmlns:mc="http://schemas.openxmlformats.org/markup-compatibility/2006">
        <mc:Choice xmlns:p14="http://schemas.microsoft.com/office/powerpoint/2010/main" Requires="p14">
          <p:contentPart p14:bwMode="auto" r:id="rId7">
            <p14:nvContentPartPr>
              <p14:cNvPr id="20" name="Freihand 19">
                <a:extLst>
                  <a:ext uri="{FF2B5EF4-FFF2-40B4-BE49-F238E27FC236}">
                    <a16:creationId xmlns:a16="http://schemas.microsoft.com/office/drawing/2014/main" id="{219D69E4-4695-936D-8930-562D3C851A95}"/>
                  </a:ext>
                </a:extLst>
              </p14:cNvPr>
              <p14:cNvContentPartPr/>
              <p14:nvPr/>
            </p14:nvContentPartPr>
            <p14:xfrm>
              <a:off x="6110315" y="1456261"/>
              <a:ext cx="830880" cy="48960"/>
            </p14:xfrm>
          </p:contentPart>
        </mc:Choice>
        <mc:Fallback>
          <p:pic>
            <p:nvPicPr>
              <p:cNvPr id="20" name="Freihand 19">
                <a:extLst>
                  <a:ext uri="{FF2B5EF4-FFF2-40B4-BE49-F238E27FC236}">
                    <a16:creationId xmlns:a16="http://schemas.microsoft.com/office/drawing/2014/main" id="{219D69E4-4695-936D-8930-562D3C851A95}"/>
                  </a:ext>
                </a:extLst>
              </p:cNvPr>
              <p:cNvPicPr/>
              <p:nvPr/>
            </p:nvPicPr>
            <p:blipFill>
              <a:blip r:embed="rId8"/>
              <a:stretch>
                <a:fillRect/>
              </a:stretch>
            </p:blipFill>
            <p:spPr>
              <a:xfrm>
                <a:off x="6020675" y="1276261"/>
                <a:ext cx="1010520" cy="408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1" name="Freihand 20">
                <a:extLst>
                  <a:ext uri="{FF2B5EF4-FFF2-40B4-BE49-F238E27FC236}">
                    <a16:creationId xmlns:a16="http://schemas.microsoft.com/office/drawing/2014/main" id="{744B9EE1-0F9A-D200-406D-3F6013FED14C}"/>
                  </a:ext>
                </a:extLst>
              </p14:cNvPr>
              <p14:cNvContentPartPr/>
              <p14:nvPr/>
            </p14:nvContentPartPr>
            <p14:xfrm>
              <a:off x="4281875" y="1916701"/>
              <a:ext cx="1104120" cy="12600"/>
            </p14:xfrm>
          </p:contentPart>
        </mc:Choice>
        <mc:Fallback>
          <p:pic>
            <p:nvPicPr>
              <p:cNvPr id="21" name="Freihand 20">
                <a:extLst>
                  <a:ext uri="{FF2B5EF4-FFF2-40B4-BE49-F238E27FC236}">
                    <a16:creationId xmlns:a16="http://schemas.microsoft.com/office/drawing/2014/main" id="{744B9EE1-0F9A-D200-406D-3F6013FED14C}"/>
                  </a:ext>
                </a:extLst>
              </p:cNvPr>
              <p:cNvPicPr/>
              <p:nvPr/>
            </p:nvPicPr>
            <p:blipFill>
              <a:blip r:embed="rId10"/>
              <a:stretch>
                <a:fillRect/>
              </a:stretch>
            </p:blipFill>
            <p:spPr>
              <a:xfrm>
                <a:off x="4191875" y="1736701"/>
                <a:ext cx="128376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2" name="Freihand 21">
                <a:extLst>
                  <a:ext uri="{FF2B5EF4-FFF2-40B4-BE49-F238E27FC236}">
                    <a16:creationId xmlns:a16="http://schemas.microsoft.com/office/drawing/2014/main" id="{545A88FB-ECDA-195C-93D1-BD18A848B458}"/>
                  </a:ext>
                </a:extLst>
              </p14:cNvPr>
              <p14:cNvContentPartPr/>
              <p14:nvPr/>
            </p14:nvContentPartPr>
            <p14:xfrm>
              <a:off x="4950755" y="2307301"/>
              <a:ext cx="757800" cy="18720"/>
            </p14:xfrm>
          </p:contentPart>
        </mc:Choice>
        <mc:Fallback>
          <p:pic>
            <p:nvPicPr>
              <p:cNvPr id="22" name="Freihand 21">
                <a:extLst>
                  <a:ext uri="{FF2B5EF4-FFF2-40B4-BE49-F238E27FC236}">
                    <a16:creationId xmlns:a16="http://schemas.microsoft.com/office/drawing/2014/main" id="{545A88FB-ECDA-195C-93D1-BD18A848B458}"/>
                  </a:ext>
                </a:extLst>
              </p:cNvPr>
              <p:cNvPicPr/>
              <p:nvPr/>
            </p:nvPicPr>
            <p:blipFill>
              <a:blip r:embed="rId12"/>
              <a:stretch>
                <a:fillRect/>
              </a:stretch>
            </p:blipFill>
            <p:spPr>
              <a:xfrm>
                <a:off x="4860755" y="2127661"/>
                <a:ext cx="937440" cy="378360"/>
              </a:xfrm>
              <a:prstGeom prst="rect">
                <a:avLst/>
              </a:prstGeom>
            </p:spPr>
          </p:pic>
        </mc:Fallback>
      </mc:AlternateContent>
      <p:sp>
        <p:nvSpPr>
          <p:cNvPr id="23" name="Textfeld 22">
            <a:extLst>
              <a:ext uri="{FF2B5EF4-FFF2-40B4-BE49-F238E27FC236}">
                <a16:creationId xmlns:a16="http://schemas.microsoft.com/office/drawing/2014/main" id="{FA1CA56A-1236-D1BF-AAA4-A8F14700B2D0}"/>
              </a:ext>
            </a:extLst>
          </p:cNvPr>
          <p:cNvSpPr txBox="1"/>
          <p:nvPr/>
        </p:nvSpPr>
        <p:spPr>
          <a:xfrm>
            <a:off x="7486497" y="3135054"/>
            <a:ext cx="3588222" cy="2677656"/>
          </a:xfrm>
          <a:prstGeom prst="rect">
            <a:avLst/>
          </a:prstGeom>
          <a:noFill/>
        </p:spPr>
        <p:txBody>
          <a:bodyPr wrap="square" rtlCol="0">
            <a:spAutoFit/>
          </a:bodyPr>
          <a:lstStyle/>
          <a:p>
            <a:pPr algn="ctr"/>
            <a:r>
              <a:rPr lang="de-DE"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Lukas 19</a:t>
            </a:r>
          </a:p>
          <a:p>
            <a:pPr algn="ctr"/>
            <a:r>
              <a:rPr lang="de-DE"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10 Und der Menschen-sohn ist gekommen, um zu suchen und zu retten, was verloren ist.« (NGU)</a:t>
            </a:r>
          </a:p>
        </p:txBody>
      </p:sp>
    </p:spTree>
    <p:extLst>
      <p:ext uri="{BB962C8B-B14F-4D97-AF65-F5344CB8AC3E}">
        <p14:creationId xmlns:p14="http://schemas.microsoft.com/office/powerpoint/2010/main" val="743394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3"/>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17" name="Grafik 16" descr="Ein Bild, das Person, Kleidung, Mann, Menschliches Gesicht enthält.&#10;&#10;Automatisch generierte Beschreibung">
            <a:extLst>
              <a:ext uri="{FF2B5EF4-FFF2-40B4-BE49-F238E27FC236}">
                <a16:creationId xmlns:a16="http://schemas.microsoft.com/office/drawing/2014/main" id="{AF293584-2D6E-96AC-AB06-86F7CDBF7DB3}"/>
              </a:ext>
            </a:extLst>
          </p:cNvPr>
          <p:cNvPicPr>
            <a:picLocks noChangeAspect="1"/>
          </p:cNvPicPr>
          <p:nvPr/>
        </p:nvPicPr>
        <p:blipFill>
          <a:blip r:embed="rId5"/>
          <a:stretch>
            <a:fillRect/>
          </a:stretch>
        </p:blipFill>
        <p:spPr>
          <a:xfrm>
            <a:off x="0" y="-1045029"/>
            <a:ext cx="12192000" cy="8894618"/>
          </a:xfrm>
          <a:prstGeom prst="rect">
            <a:avLst/>
          </a:prstGeom>
        </p:spPr>
      </p:pic>
      <p:sp>
        <p:nvSpPr>
          <p:cNvPr id="11" name="Freihandform: Form 10">
            <a:extLst>
              <a:ext uri="{FF2B5EF4-FFF2-40B4-BE49-F238E27FC236}">
                <a16:creationId xmlns:a16="http://schemas.microsoft.com/office/drawing/2014/main" id="{74581C97-FD7B-EBDB-431E-4B2EEEB754FE}"/>
              </a:ext>
            </a:extLst>
          </p:cNvPr>
          <p:cNvSpPr/>
          <p:nvPr/>
        </p:nvSpPr>
        <p:spPr>
          <a:xfrm>
            <a:off x="3119" y="-922366"/>
            <a:ext cx="12191980" cy="8894619"/>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12" name="Textfeld 11">
            <a:extLst>
              <a:ext uri="{FF2B5EF4-FFF2-40B4-BE49-F238E27FC236}">
                <a16:creationId xmlns:a16="http://schemas.microsoft.com/office/drawing/2014/main" id="{710D05BC-2393-F1E0-7A5B-BADA73C62764}"/>
              </a:ext>
            </a:extLst>
          </p:cNvPr>
          <p:cNvSpPr txBox="1"/>
          <p:nvPr/>
        </p:nvSpPr>
        <p:spPr>
          <a:xfrm>
            <a:off x="277989" y="2136082"/>
            <a:ext cx="11632921" cy="3170099"/>
          </a:xfrm>
          <a:prstGeom prst="rect">
            <a:avLst/>
          </a:prstGeom>
          <a:solidFill>
            <a:schemeClr val="bg1">
              <a:lumMod val="65000"/>
            </a:schemeClr>
          </a:solidFill>
        </p:spPr>
        <p:txBody>
          <a:bodyPr wrap="square" rtlCol="0">
            <a:spAutoFit/>
          </a:bodyPr>
          <a:lstStyle/>
          <a:p>
            <a:r>
              <a:rPr lang="de-DE" sz="4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Johannes 14</a:t>
            </a:r>
          </a:p>
          <a:p>
            <a:r>
              <a:rPr lang="de-DE" sz="4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Ich versichere euch (Amen, Amen): Wer an mich glaubt, wird die Dinge, die ich tue, auch tun; ja er wird sogar noch größere Dinge tun. Denn ich gehe zum Vater… (NGÜ)</a:t>
            </a:r>
          </a:p>
        </p:txBody>
      </p:sp>
    </p:spTree>
    <p:extLst>
      <p:ext uri="{BB962C8B-B14F-4D97-AF65-F5344CB8AC3E}">
        <p14:creationId xmlns:p14="http://schemas.microsoft.com/office/powerpoint/2010/main" val="6041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843616" y="2103226"/>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1" name="Freihandform: Form 10">
            <a:extLst>
              <a:ext uri="{FF2B5EF4-FFF2-40B4-BE49-F238E27FC236}">
                <a16:creationId xmlns:a16="http://schemas.microsoft.com/office/drawing/2014/main" id="{74581C97-FD7B-EBDB-431E-4B2EEEB754FE}"/>
              </a:ext>
            </a:extLst>
          </p:cNvPr>
          <p:cNvSpPr/>
          <p:nvPr/>
        </p:nvSpPr>
        <p:spPr>
          <a:xfrm>
            <a:off x="5775276"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6"/>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2" name="Freihandform: Form 11">
            <a:extLst>
              <a:ext uri="{FF2B5EF4-FFF2-40B4-BE49-F238E27FC236}">
                <a16:creationId xmlns:a16="http://schemas.microsoft.com/office/drawing/2014/main" id="{411EC3B6-A194-95CB-B7E3-A42DC5A52B33}"/>
              </a:ext>
            </a:extLst>
          </p:cNvPr>
          <p:cNvSpPr/>
          <p:nvPr/>
        </p:nvSpPr>
        <p:spPr>
          <a:xfrm>
            <a:off x="8974952"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Wie kannst Du Menschen-fischer sein?</a:t>
            </a:r>
            <a:endParaRPr lang="de-DE" sz="2000" b="1" kern="1200" dirty="0">
              <a:solidFill>
                <a:schemeClr val="bg1"/>
              </a:solidFill>
              <a:latin typeface="Bentham" panose="02000503000000000000" pitchFamily="2" charset="0"/>
            </a:endParaRPr>
          </a:p>
        </p:txBody>
      </p:sp>
      <p:cxnSp>
        <p:nvCxnSpPr>
          <p:cNvPr id="14" name="Gerader Verbinder 13">
            <a:extLst>
              <a:ext uri="{FF2B5EF4-FFF2-40B4-BE49-F238E27FC236}">
                <a16:creationId xmlns:a16="http://schemas.microsoft.com/office/drawing/2014/main" id="{4A7C11D2-E4E1-353A-F678-D24187D46681}"/>
              </a:ext>
            </a:extLst>
          </p:cNvPr>
          <p:cNvCxnSpPr>
            <a:cxnSpLocks/>
          </p:cNvCxnSpPr>
          <p:nvPr/>
        </p:nvCxnSpPr>
        <p:spPr>
          <a:xfrm>
            <a:off x="4304480" y="913588"/>
            <a:ext cx="0" cy="5025088"/>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5" name="Freihandform: Form 14">
            <a:extLst>
              <a:ext uri="{FF2B5EF4-FFF2-40B4-BE49-F238E27FC236}">
                <a16:creationId xmlns:a16="http://schemas.microsoft.com/office/drawing/2014/main" id="{E768E297-998F-2F54-8F25-6B47319EBD2C}"/>
              </a:ext>
            </a:extLst>
          </p:cNvPr>
          <p:cNvSpPr/>
          <p:nvPr/>
        </p:nvSpPr>
        <p:spPr>
          <a:xfrm>
            <a:off x="10051977" y="393893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6" name="Freihandform: Form 15">
            <a:extLst>
              <a:ext uri="{FF2B5EF4-FFF2-40B4-BE49-F238E27FC236}">
                <a16:creationId xmlns:a16="http://schemas.microsoft.com/office/drawing/2014/main" id="{31601261-DFB9-80C6-5E1F-DE731E6413C1}"/>
              </a:ext>
            </a:extLst>
          </p:cNvPr>
          <p:cNvSpPr/>
          <p:nvPr/>
        </p:nvSpPr>
        <p:spPr>
          <a:xfrm>
            <a:off x="5775276" y="394435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Das Evangelium</a:t>
            </a:r>
            <a:endParaRPr lang="de-DE" sz="2000" b="1" kern="1200" dirty="0">
              <a:solidFill>
                <a:schemeClr val="bg1"/>
              </a:solidFill>
              <a:latin typeface="Bentham" panose="02000503000000000000" pitchFamily="2" charset="0"/>
            </a:endParaRPr>
          </a:p>
        </p:txBody>
      </p:sp>
    </p:spTree>
    <p:extLst>
      <p:ext uri="{BB962C8B-B14F-4D97-AF65-F5344CB8AC3E}">
        <p14:creationId xmlns:p14="http://schemas.microsoft.com/office/powerpoint/2010/main" val="1002044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7" name="Textfeld 16">
            <a:extLst>
              <a:ext uri="{FF2B5EF4-FFF2-40B4-BE49-F238E27FC236}">
                <a16:creationId xmlns:a16="http://schemas.microsoft.com/office/drawing/2014/main" id="{4C42EA1E-86FF-6B0D-4488-D273F7F5A637}"/>
              </a:ext>
            </a:extLst>
          </p:cNvPr>
          <p:cNvSpPr txBox="1"/>
          <p:nvPr/>
        </p:nvSpPr>
        <p:spPr>
          <a:xfrm>
            <a:off x="898606" y="268341"/>
            <a:ext cx="6359146" cy="5284139"/>
          </a:xfrm>
          <a:prstGeom prst="rect">
            <a:avLst/>
          </a:prstGeom>
          <a:noFill/>
        </p:spPr>
        <p:txBody>
          <a:bodyPr wrap="square" rtlCol="0">
            <a:spAutoFit/>
          </a:bodyPr>
          <a:lstStyle/>
          <a:p>
            <a:pPr>
              <a:lnSpc>
                <a:spcPct val="115000"/>
              </a:lnSpc>
              <a:spcAft>
                <a:spcPts val="1000"/>
              </a:spcAft>
            </a:pPr>
            <a:r>
              <a:rPr lang="de-DE" sz="32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Matthäus 4</a:t>
            </a:r>
          </a:p>
          <a:p>
            <a:pPr>
              <a:lnSpc>
                <a:spcPct val="115000"/>
              </a:lnSpc>
              <a:spcAft>
                <a:spcPts val="1000"/>
              </a:spcAft>
            </a:pPr>
            <a:r>
              <a:rPr lang="de-DE" sz="32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18 Als Jesus am See von Galiläa entlangging, sah er Fischer, die ihre runden Wurfnetze auswarfen. Es waren Simon, der auch Petrus genannt wurde, und sein Bruder Andreas. 19 Jesus sagte zu ihnen: "Kommt, folgt mir! Ich werde euch zu Menschenfischern machen.„ (NEÜ)</a:t>
            </a:r>
          </a:p>
        </p:txBody>
      </p:sp>
      <p:sp>
        <p:nvSpPr>
          <p:cNvPr id="18" name="Textfeld 17">
            <a:extLst>
              <a:ext uri="{FF2B5EF4-FFF2-40B4-BE49-F238E27FC236}">
                <a16:creationId xmlns:a16="http://schemas.microsoft.com/office/drawing/2014/main" id="{1F2A5D8C-4E33-3AD0-0BFF-5E8EFB61F76E}"/>
              </a:ext>
            </a:extLst>
          </p:cNvPr>
          <p:cNvSpPr txBox="1"/>
          <p:nvPr/>
        </p:nvSpPr>
        <p:spPr>
          <a:xfrm>
            <a:off x="910836" y="4880919"/>
            <a:ext cx="6359146" cy="625428"/>
          </a:xfrm>
          <a:prstGeom prst="rect">
            <a:avLst/>
          </a:prstGeom>
          <a:noFill/>
        </p:spPr>
        <p:txBody>
          <a:bodyPr wrap="square" rtlCol="0">
            <a:spAutoFit/>
          </a:bodyPr>
          <a:lstStyle/>
          <a:p>
            <a:pPr>
              <a:lnSpc>
                <a:spcPct val="115000"/>
              </a:lnSpc>
              <a:spcAft>
                <a:spcPts val="1000"/>
              </a:spcAft>
            </a:pPr>
            <a:r>
              <a:rPr lang="de-DE" sz="32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Menschenfischern</a:t>
            </a:r>
          </a:p>
        </p:txBody>
      </p:sp>
    </p:spTree>
    <p:extLst>
      <p:ext uri="{BB962C8B-B14F-4D97-AF65-F5344CB8AC3E}">
        <p14:creationId xmlns:p14="http://schemas.microsoft.com/office/powerpoint/2010/main" val="236782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7" name="Textfeld 16">
            <a:extLst>
              <a:ext uri="{FF2B5EF4-FFF2-40B4-BE49-F238E27FC236}">
                <a16:creationId xmlns:a16="http://schemas.microsoft.com/office/drawing/2014/main" id="{4C42EA1E-86FF-6B0D-4488-D273F7F5A637}"/>
              </a:ext>
            </a:extLst>
          </p:cNvPr>
          <p:cNvSpPr txBox="1"/>
          <p:nvPr/>
        </p:nvSpPr>
        <p:spPr>
          <a:xfrm>
            <a:off x="898606" y="268341"/>
            <a:ext cx="6359146" cy="5284139"/>
          </a:xfrm>
          <a:prstGeom prst="rect">
            <a:avLst/>
          </a:prstGeom>
          <a:noFill/>
        </p:spPr>
        <p:txBody>
          <a:bodyPr wrap="square" rtlCol="0">
            <a:spAutoFit/>
          </a:bodyPr>
          <a:lstStyle/>
          <a:p>
            <a:pPr>
              <a:lnSpc>
                <a:spcPct val="115000"/>
              </a:lnSpc>
              <a:spcAft>
                <a:spcPts val="1000"/>
              </a:spcAft>
            </a:pPr>
            <a:r>
              <a:rPr lang="de-DE" sz="32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Matthäus 4</a:t>
            </a:r>
          </a:p>
          <a:p>
            <a:pPr>
              <a:lnSpc>
                <a:spcPct val="115000"/>
              </a:lnSpc>
              <a:spcAft>
                <a:spcPts val="1000"/>
              </a:spcAft>
            </a:pPr>
            <a:r>
              <a:rPr lang="de-DE" sz="32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18 Als Jesus am See von Galiläa entlangging, sah er Fischer, die ihre runden Wurfnetze auswarfen. Es waren Simon, der auch Petrus genannt wurde, und sein Bruder Andreas. 19 Jesus sagte zu ihnen: "Kommt, folgt mir! Ich werde euch zu Menschenfischern machen.„ (NEÜ)</a:t>
            </a:r>
          </a:p>
        </p:txBody>
      </p:sp>
      <p:sp>
        <p:nvSpPr>
          <p:cNvPr id="11" name="Textfeld 10">
            <a:extLst>
              <a:ext uri="{FF2B5EF4-FFF2-40B4-BE49-F238E27FC236}">
                <a16:creationId xmlns:a16="http://schemas.microsoft.com/office/drawing/2014/main" id="{79A9E599-B756-D558-0D7F-49DA9B535976}"/>
              </a:ext>
            </a:extLst>
          </p:cNvPr>
          <p:cNvSpPr txBox="1"/>
          <p:nvPr/>
        </p:nvSpPr>
        <p:spPr>
          <a:xfrm>
            <a:off x="163374" y="4860011"/>
            <a:ext cx="7630866" cy="1302404"/>
          </a:xfrm>
          <a:prstGeom prst="rect">
            <a:avLst/>
          </a:prstGeom>
          <a:solidFill>
            <a:srgbClr val="E8DA9A">
              <a:alpha val="42000"/>
            </a:srgbClr>
          </a:solidFill>
        </p:spPr>
        <p:txBody>
          <a:bodyPr wrap="square" tIns="0" bIns="0" rtlCol="0">
            <a:spAutoFit/>
          </a:bodyPr>
          <a:lstStyle/>
          <a:p>
            <a:pPr algn="ctr">
              <a:lnSpc>
                <a:spcPct val="115000"/>
              </a:lnSpc>
              <a:spcAft>
                <a:spcPts val="1000"/>
              </a:spcAft>
            </a:pPr>
            <a:r>
              <a:rPr lang="de-DE" sz="7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Menschenfischern</a:t>
            </a:r>
          </a:p>
        </p:txBody>
      </p:sp>
    </p:spTree>
    <p:extLst>
      <p:ext uri="{BB962C8B-B14F-4D97-AF65-F5344CB8AC3E}">
        <p14:creationId xmlns:p14="http://schemas.microsoft.com/office/powerpoint/2010/main" val="25463851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5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ülich: Alarmsignale für kritisches Gedränge erkennen - Medizin.NRW">
            <a:extLst>
              <a:ext uri="{FF2B5EF4-FFF2-40B4-BE49-F238E27FC236}">
                <a16:creationId xmlns:a16="http://schemas.microsoft.com/office/drawing/2014/main" id="{A6951E4F-DDBA-9744-C174-AE71F31BA28D}"/>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96EEC1F-D287-B924-3E82-93E9CDDB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8" y="6197488"/>
            <a:ext cx="523987" cy="523987"/>
          </a:xfrm>
          <a:prstGeom prst="ellipse">
            <a:avLst/>
          </a:prstGeom>
        </p:spPr>
      </p:pic>
      <p:sp>
        <p:nvSpPr>
          <p:cNvPr id="4" name="Titel 1">
            <a:extLst>
              <a:ext uri="{FF2B5EF4-FFF2-40B4-BE49-F238E27FC236}">
                <a16:creationId xmlns:a16="http://schemas.microsoft.com/office/drawing/2014/main" id="{09963934-219E-BC14-6BF0-A4BA5F57FBA9}"/>
              </a:ext>
            </a:extLst>
          </p:cNvPr>
          <p:cNvSpPr txBox="1">
            <a:spLocks/>
          </p:cNvSpPr>
          <p:nvPr/>
        </p:nvSpPr>
        <p:spPr>
          <a:xfrm>
            <a:off x="281089" y="652338"/>
            <a:ext cx="7024062" cy="4069080"/>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Die Werke </a:t>
            </a:r>
          </a:p>
          <a:p>
            <a:pPr>
              <a:lnSpc>
                <a:spcPct val="90000"/>
              </a:lnSpc>
              <a:spcBef>
                <a:spcPct val="0"/>
              </a:spcBef>
              <a:spcAft>
                <a:spcPts val="600"/>
              </a:spcAft>
            </a:pPr>
            <a:r>
              <a:rPr lang="en-US" sz="11500" dirty="0">
                <a:solidFill>
                  <a:schemeClr val="accent1">
                    <a:lumMod val="75000"/>
                  </a:schemeClr>
                </a:solidFill>
                <a:effectLst>
                  <a:outerShdw blurRad="38100" dist="38100" dir="2700000" algn="tl">
                    <a:srgbClr val="000000">
                      <a:alpha val="43137"/>
                    </a:srgbClr>
                  </a:outerShdw>
                </a:effectLst>
              </a:rPr>
              <a:t>Jesus Tun</a:t>
            </a:r>
          </a:p>
          <a:p>
            <a:pPr>
              <a:lnSpc>
                <a:spcPct val="90000"/>
              </a:lnSpc>
              <a:spcBef>
                <a:spcPct val="0"/>
              </a:spcBef>
              <a:spcAft>
                <a:spcPts val="600"/>
              </a:spcAft>
            </a:pPr>
            <a:r>
              <a:rPr lang="en-US" sz="7800" dirty="0" err="1">
                <a:solidFill>
                  <a:schemeClr val="accent1">
                    <a:lumMod val="75000"/>
                  </a:schemeClr>
                </a:solidFill>
                <a:effectLst>
                  <a:outerShdw blurRad="38100" dist="38100" dir="2700000" algn="tl">
                    <a:srgbClr val="000000">
                      <a:alpha val="43137"/>
                    </a:srgbClr>
                  </a:outerShdw>
                </a:effectLst>
              </a:rPr>
              <a:t>Evangelisation</a:t>
            </a:r>
            <a:endParaRPr lang="en-US" sz="7800" dirty="0">
              <a:solidFill>
                <a:schemeClr val="accent1">
                  <a:lumMod val="75000"/>
                </a:schemeClr>
              </a:solidFill>
              <a:effectLst>
                <a:outerShdw blurRad="38100" dist="38100" dir="2700000" algn="tl">
                  <a:srgbClr val="000000">
                    <a:alpha val="43137"/>
                  </a:srgbClr>
                </a:outerShdw>
              </a:effectLst>
            </a:endParaRPr>
          </a:p>
          <a:p>
            <a:pPr>
              <a:lnSpc>
                <a:spcPct val="90000"/>
              </a:lnSpc>
              <a:spcBef>
                <a:spcPct val="0"/>
              </a:spcBef>
              <a:spcAft>
                <a:spcPts val="600"/>
              </a:spcAft>
            </a:pPr>
            <a:r>
              <a:rPr lang="en-US" sz="7800" dirty="0">
                <a:solidFill>
                  <a:schemeClr val="accent1">
                    <a:lumMod val="75000"/>
                  </a:schemeClr>
                </a:solidFill>
                <a:effectLst>
                  <a:outerShdw blurRad="38100" dist="38100" dir="2700000" algn="tl">
                    <a:srgbClr val="000000">
                      <a:alpha val="43137"/>
                    </a:srgbClr>
                  </a:outerShdw>
                </a:effectLst>
              </a:rPr>
              <a:t>Und </a:t>
            </a:r>
            <a:r>
              <a:rPr lang="en-US" sz="7800" dirty="0" err="1">
                <a:solidFill>
                  <a:schemeClr val="accent1">
                    <a:lumMod val="75000"/>
                  </a:schemeClr>
                </a:solidFill>
                <a:effectLst>
                  <a:outerShdw blurRad="38100" dist="38100" dir="2700000" algn="tl">
                    <a:srgbClr val="000000">
                      <a:alpha val="43137"/>
                    </a:srgbClr>
                  </a:outerShdw>
                </a:effectLst>
              </a:rPr>
              <a:t>Dienen</a:t>
            </a:r>
            <a:endParaRPr lang="en-US" sz="7800" dirty="0">
              <a:solidFill>
                <a:schemeClr val="accent1">
                  <a:lumMod val="75000"/>
                </a:schemeClr>
              </a:solidFill>
              <a:effectLst>
                <a:outerShdw blurRad="38100" dist="38100" dir="2700000" algn="tl">
                  <a:srgbClr val="000000">
                    <a:alpha val="43137"/>
                  </a:srgbClr>
                </a:outerShdw>
              </a:effectLst>
            </a:endParaRPr>
          </a:p>
        </p:txBody>
      </p:sp>
      <p:cxnSp>
        <p:nvCxnSpPr>
          <p:cNvPr id="5" name="Gerader Verbinder 4">
            <a:extLst>
              <a:ext uri="{FF2B5EF4-FFF2-40B4-BE49-F238E27FC236}">
                <a16:creationId xmlns:a16="http://schemas.microsoft.com/office/drawing/2014/main" id="{17D77206-F5BC-5CD3-52C1-72481513127E}"/>
              </a:ext>
            </a:extLst>
          </p:cNvPr>
          <p:cNvCxnSpPr>
            <a:cxnSpLocks/>
          </p:cNvCxnSpPr>
          <p:nvPr/>
        </p:nvCxnSpPr>
        <p:spPr>
          <a:xfrm>
            <a:off x="391922" y="4688840"/>
            <a:ext cx="347943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Untertitel 2">
            <a:extLst>
              <a:ext uri="{FF2B5EF4-FFF2-40B4-BE49-F238E27FC236}">
                <a16:creationId xmlns:a16="http://schemas.microsoft.com/office/drawing/2014/main" id="{DE413258-27B6-B53E-157B-6A481D5C287A}"/>
              </a:ext>
            </a:extLst>
          </p:cNvPr>
          <p:cNvSpPr txBox="1">
            <a:spLocks/>
          </p:cNvSpPr>
          <p:nvPr/>
        </p:nvSpPr>
        <p:spPr>
          <a:xfrm>
            <a:off x="-235410" y="4953554"/>
            <a:ext cx="3141208" cy="112471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4000" b="1" dirty="0">
                <a:solidFill>
                  <a:schemeClr val="accent1">
                    <a:lumMod val="75000"/>
                  </a:schemeClr>
                </a:solidFill>
                <a:effectLst>
                  <a:outerShdw blurRad="38100" dist="38100" dir="2700000" algn="tl">
                    <a:srgbClr val="000000">
                      <a:alpha val="43137"/>
                    </a:srgbClr>
                  </a:outerShdw>
                </a:effectLst>
              </a:rPr>
              <a:t>Next </a:t>
            </a:r>
            <a:r>
              <a:rPr lang="de-DE" sz="4000" b="1" dirty="0" err="1">
                <a:solidFill>
                  <a:schemeClr val="accent1">
                    <a:lumMod val="75000"/>
                  </a:schemeClr>
                </a:solidFill>
                <a:effectLst>
                  <a:outerShdw blurRad="38100" dist="38100" dir="2700000" algn="tl">
                    <a:srgbClr val="000000">
                      <a:alpha val="43137"/>
                    </a:srgbClr>
                  </a:outerShdw>
                </a:effectLst>
              </a:rPr>
              <a:t>Steps</a:t>
            </a:r>
            <a:r>
              <a:rPr lang="de-DE" sz="4000" b="1" dirty="0">
                <a:solidFill>
                  <a:schemeClr val="accent1">
                    <a:lumMod val="75000"/>
                  </a:schemeClr>
                </a:solidFill>
                <a:effectLst>
                  <a:outerShdw blurRad="38100" dist="38100" dir="2700000" algn="tl">
                    <a:srgbClr val="000000">
                      <a:alpha val="43137"/>
                    </a:srgbClr>
                  </a:outerShdw>
                </a:effectLst>
              </a:rPr>
              <a:t> - 8</a:t>
            </a:r>
          </a:p>
        </p:txBody>
      </p:sp>
      <p:sp>
        <p:nvSpPr>
          <p:cNvPr id="7" name="Freihandform: Form 6">
            <a:extLst>
              <a:ext uri="{FF2B5EF4-FFF2-40B4-BE49-F238E27FC236}">
                <a16:creationId xmlns:a16="http://schemas.microsoft.com/office/drawing/2014/main" id="{3E3346A6-5DF7-73AE-9549-59D7E521F65D}"/>
              </a:ext>
            </a:extLst>
          </p:cNvPr>
          <p:cNvSpPr/>
          <p:nvPr/>
        </p:nvSpPr>
        <p:spPr>
          <a:xfrm>
            <a:off x="7911955" y="28581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lvl="0" algn="ctr" defTabSz="933450">
              <a:lnSpc>
                <a:spcPct val="90000"/>
              </a:lnSpc>
              <a:spcBef>
                <a:spcPct val="0"/>
              </a:spcBef>
              <a:spcAft>
                <a:spcPct val="35000"/>
              </a:spcAft>
            </a:pPr>
            <a:r>
              <a:rPr lang="de-DE" sz="2000" b="1" dirty="0">
                <a:solidFill>
                  <a:schemeClr val="bg1"/>
                </a:solidFill>
                <a:latin typeface="Bentham" panose="02000503000000000000" pitchFamily="2" charset="0"/>
              </a:rPr>
              <a:t>Die Werke Jesus</a:t>
            </a:r>
            <a:endParaRPr lang="de-DE" sz="2000" b="1" kern="1200" dirty="0">
              <a:solidFill>
                <a:schemeClr val="bg1"/>
              </a:solidFill>
              <a:latin typeface="Bentham" panose="02000503000000000000" pitchFamily="2" charset="0"/>
            </a:endParaRPr>
          </a:p>
        </p:txBody>
      </p:sp>
      <p:sp>
        <p:nvSpPr>
          <p:cNvPr id="8" name="Freihandform: Form 7">
            <a:extLst>
              <a:ext uri="{FF2B5EF4-FFF2-40B4-BE49-F238E27FC236}">
                <a16:creationId xmlns:a16="http://schemas.microsoft.com/office/drawing/2014/main" id="{F96B4E80-1823-E9F5-A6F2-DCEC389339BC}"/>
              </a:ext>
            </a:extLst>
          </p:cNvPr>
          <p:cNvSpPr/>
          <p:nvPr/>
        </p:nvSpPr>
        <p:spPr>
          <a:xfrm>
            <a:off x="7911955" y="3917547"/>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4"/>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9" name="Freihandform: Form 8">
            <a:extLst>
              <a:ext uri="{FF2B5EF4-FFF2-40B4-BE49-F238E27FC236}">
                <a16:creationId xmlns:a16="http://schemas.microsoft.com/office/drawing/2014/main" id="{308B753D-9391-4605-2C1F-98D9BCBAFA3A}"/>
              </a:ext>
            </a:extLst>
          </p:cNvPr>
          <p:cNvSpPr/>
          <p:nvPr/>
        </p:nvSpPr>
        <p:spPr>
          <a:xfrm>
            <a:off x="4699680" y="2101682"/>
            <a:ext cx="1979294" cy="2139334"/>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solidFill>
            <a:srgbClr val="476079"/>
          </a:solidFill>
          <a:ln w="57150">
            <a:noFill/>
          </a:ln>
          <a:effectLst>
            <a:outerShdw blurRad="571500" sx="105000" sy="105000" algn="ctr" rotWithShape="0">
              <a:prstClr val="black">
                <a:alpha val="39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554" tIns="378338" rIns="339555" bIns="378337" numCol="1" spcCol="1270" anchor="ctr" anchorCtr="0">
            <a:noAutofit/>
          </a:bodyPr>
          <a:lstStyle/>
          <a:p>
            <a:pPr marL="0" lvl="0" indent="0" algn="ctr" defTabSz="933450">
              <a:lnSpc>
                <a:spcPct val="90000"/>
              </a:lnSpc>
              <a:spcBef>
                <a:spcPct val="0"/>
              </a:spcBef>
              <a:spcAft>
                <a:spcPct val="35000"/>
              </a:spcAft>
              <a:buNone/>
            </a:pPr>
            <a:r>
              <a:rPr lang="de-DE" sz="2000" b="1" dirty="0">
                <a:solidFill>
                  <a:schemeClr val="bg1"/>
                </a:solidFill>
                <a:latin typeface="Bentham" panose="02000503000000000000" pitchFamily="2" charset="0"/>
              </a:rPr>
              <a:t>Der Missions-auftrag</a:t>
            </a:r>
            <a:endParaRPr lang="de-DE" sz="2000" b="1" kern="1200" dirty="0">
              <a:solidFill>
                <a:schemeClr val="bg1"/>
              </a:solidFill>
              <a:latin typeface="Bentham" panose="02000503000000000000" pitchFamily="2" charset="0"/>
            </a:endParaRPr>
          </a:p>
        </p:txBody>
      </p:sp>
      <p:sp>
        <p:nvSpPr>
          <p:cNvPr id="10" name="Freihandform: Form 9">
            <a:extLst>
              <a:ext uri="{FF2B5EF4-FFF2-40B4-BE49-F238E27FC236}">
                <a16:creationId xmlns:a16="http://schemas.microsoft.com/office/drawing/2014/main" id="{A1482367-3525-3909-2132-975DDBD07C54}"/>
              </a:ext>
            </a:extLst>
          </p:cNvPr>
          <p:cNvSpPr/>
          <p:nvPr/>
        </p:nvSpPr>
        <p:spPr>
          <a:xfrm>
            <a:off x="-694007" y="-2198777"/>
            <a:ext cx="15014635" cy="11232107"/>
          </a:xfrm>
          <a:custGeom>
            <a:avLst/>
            <a:gdLst>
              <a:gd name="connsiteX0" fmla="*/ 0 w 1914395"/>
              <a:gd name="connsiteY0" fmla="*/ 832762 h 1665524"/>
              <a:gd name="connsiteX1" fmla="*/ 416381 w 1914395"/>
              <a:gd name="connsiteY1" fmla="*/ 0 h 1665524"/>
              <a:gd name="connsiteX2" fmla="*/ 1498014 w 1914395"/>
              <a:gd name="connsiteY2" fmla="*/ 0 h 1665524"/>
              <a:gd name="connsiteX3" fmla="*/ 1914395 w 1914395"/>
              <a:gd name="connsiteY3" fmla="*/ 832762 h 1665524"/>
              <a:gd name="connsiteX4" fmla="*/ 1498014 w 1914395"/>
              <a:gd name="connsiteY4" fmla="*/ 1665524 h 1665524"/>
              <a:gd name="connsiteX5" fmla="*/ 416381 w 1914395"/>
              <a:gd name="connsiteY5" fmla="*/ 1665524 h 1665524"/>
              <a:gd name="connsiteX6" fmla="*/ 0 w 1914395"/>
              <a:gd name="connsiteY6" fmla="*/ 832762 h 16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395" h="1665524">
                <a:moveTo>
                  <a:pt x="957197" y="0"/>
                </a:moveTo>
                <a:lnTo>
                  <a:pt x="1914394" y="362252"/>
                </a:lnTo>
                <a:lnTo>
                  <a:pt x="1914394" y="1303272"/>
                </a:lnTo>
                <a:lnTo>
                  <a:pt x="957198" y="1665524"/>
                </a:lnTo>
                <a:lnTo>
                  <a:pt x="1" y="1303272"/>
                </a:lnTo>
                <a:lnTo>
                  <a:pt x="1" y="362252"/>
                </a:lnTo>
                <a:lnTo>
                  <a:pt x="957197" y="0"/>
                </a:lnTo>
                <a:close/>
              </a:path>
            </a:pathLst>
          </a:custGeom>
          <a:blipFill>
            <a:blip r:embed="rId5"/>
            <a:stretch>
              <a:fillRect/>
            </a:stretch>
          </a:blip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44" tIns="298328" rIns="259545" bIns="298327" numCol="1" spcCol="1270" anchor="ctr" anchorCtr="0">
            <a:noAutofit/>
          </a:bodyPr>
          <a:lstStyle/>
          <a:p>
            <a:pPr marL="0" lvl="0" indent="0" algn="ctr" defTabSz="1600200">
              <a:lnSpc>
                <a:spcPct val="90000"/>
              </a:lnSpc>
              <a:spcBef>
                <a:spcPct val="0"/>
              </a:spcBef>
              <a:spcAft>
                <a:spcPct val="35000"/>
              </a:spcAft>
              <a:buNone/>
            </a:pPr>
            <a:endParaRPr lang="de-DE" sz="3600" kern="1200" dirty="0"/>
          </a:p>
        </p:txBody>
      </p:sp>
      <p:sp>
        <p:nvSpPr>
          <p:cNvPr id="13" name="Textfeld 12">
            <a:extLst>
              <a:ext uri="{FF2B5EF4-FFF2-40B4-BE49-F238E27FC236}">
                <a16:creationId xmlns:a16="http://schemas.microsoft.com/office/drawing/2014/main" id="{CE6AD37F-7EF4-A457-7F7D-4229BBBF37BB}"/>
              </a:ext>
            </a:extLst>
          </p:cNvPr>
          <p:cNvSpPr txBox="1"/>
          <p:nvPr/>
        </p:nvSpPr>
        <p:spPr>
          <a:xfrm>
            <a:off x="7513416" y="5845011"/>
            <a:ext cx="5332787" cy="1015663"/>
          </a:xfrm>
          <a:prstGeom prst="rect">
            <a:avLst/>
          </a:prstGeom>
          <a:noFill/>
        </p:spPr>
        <p:txBody>
          <a:bodyPr wrap="square" rtlCol="0">
            <a:spAutoFit/>
          </a:bodyPr>
          <a:lstStyle/>
          <a:p>
            <a:r>
              <a:rPr lang="de-DE" sz="6000" dirty="0">
                <a:solidFill>
                  <a:schemeClr val="bg1"/>
                </a:solidFill>
                <a:effectLst>
                  <a:outerShdw blurRad="38100" dist="38100" dir="2700000" algn="tl">
                    <a:srgbClr val="000000">
                      <a:alpha val="43137"/>
                    </a:srgbClr>
                  </a:outerShdw>
                </a:effectLst>
                <a:latin typeface="+mj-lt"/>
              </a:rPr>
              <a:t>Der Missionsauftrag</a:t>
            </a:r>
          </a:p>
        </p:txBody>
      </p:sp>
      <p:sp>
        <p:nvSpPr>
          <p:cNvPr id="11" name="Textfeld 10">
            <a:extLst>
              <a:ext uri="{FF2B5EF4-FFF2-40B4-BE49-F238E27FC236}">
                <a16:creationId xmlns:a16="http://schemas.microsoft.com/office/drawing/2014/main" id="{A79B16FA-2823-1DE4-B745-82A1A7C3328D}"/>
              </a:ext>
            </a:extLst>
          </p:cNvPr>
          <p:cNvSpPr txBox="1"/>
          <p:nvPr/>
        </p:nvSpPr>
        <p:spPr>
          <a:xfrm>
            <a:off x="898606" y="268341"/>
            <a:ext cx="4564348" cy="5284139"/>
          </a:xfrm>
          <a:prstGeom prst="rect">
            <a:avLst/>
          </a:prstGeom>
          <a:noFill/>
        </p:spPr>
        <p:txBody>
          <a:bodyPr wrap="square" rtlCol="0">
            <a:spAutoFit/>
          </a:bodyPr>
          <a:lstStyle/>
          <a:p>
            <a:pPr>
              <a:lnSpc>
                <a:spcPct val="115000"/>
              </a:lnSpc>
              <a:spcAft>
                <a:spcPts val="1000"/>
              </a:spcAft>
            </a:pPr>
            <a:r>
              <a:rPr lang="de-DE" sz="3200" b="1"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Lukas 9</a:t>
            </a:r>
          </a:p>
          <a:p>
            <a:pPr>
              <a:lnSpc>
                <a:spcPct val="115000"/>
              </a:lnSpc>
              <a:spcAft>
                <a:spcPts val="1000"/>
              </a:spcAft>
            </a:pPr>
            <a:r>
              <a:rPr lang="de-DE" sz="3200" dirty="0">
                <a:solidFill>
                  <a:srgbClr val="48454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23 Nun wandte sich Jesus an alle und sagte: »Wenn jemand mein Jünger sein will, muss er sich selbst verleugnen, sein Kreuz täglich auf sich nehmen und mir nachfolgen. (NGÜ)</a:t>
            </a:r>
          </a:p>
        </p:txBody>
      </p:sp>
      <p:pic>
        <p:nvPicPr>
          <p:cNvPr id="1026" name="Picture 2" descr="Christliches Kreuz, christliches Kreuz, Winkel, Hintergrund, schwarz png |  PNGWing">
            <a:extLst>
              <a:ext uri="{FF2B5EF4-FFF2-40B4-BE49-F238E27FC236}">
                <a16:creationId xmlns:a16="http://schemas.microsoft.com/office/drawing/2014/main" id="{ED27D0C2-F33B-9D9A-17F9-D37043502CBA}"/>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10000" b="90000" l="10000" r="90000">
                        <a14:foregroundMark x1="47609" y1="28651" x2="47609" y2="28651"/>
                        <a14:foregroundMark x1="24130" y1="38645" x2="45652" y2="37646"/>
                        <a14:backgroundMark x1="19565" y1="67018" x2="19565" y2="67018"/>
                        <a14:backgroundMark x1="13043" y1="44975" x2="30435" y2="60189"/>
                        <a14:backgroundMark x1="30435" y1="60189" x2="33913" y2="74681"/>
                      </a14:backgroundRemoval>
                    </a14:imgEffect>
                  </a14:imgLayer>
                </a14:imgProps>
              </a:ext>
              <a:ext uri="{28A0092B-C50C-407E-A947-70E740481C1C}">
                <a14:useLocalDpi xmlns:a14="http://schemas.microsoft.com/office/drawing/2010/main" val="0"/>
              </a:ext>
            </a:extLst>
          </a:blip>
          <a:srcRect/>
          <a:stretch>
            <a:fillRect/>
          </a:stretch>
        </p:blipFill>
        <p:spPr bwMode="auto">
          <a:xfrm>
            <a:off x="4840606" y="990333"/>
            <a:ext cx="3193848" cy="625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7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5000" fill="hold"/>
                                        <p:tgtEl>
                                          <p:spTgt spid="1026"/>
                                        </p:tgtEl>
                                        <p:attrNameLst>
                                          <p:attrName>ppt_w</p:attrName>
                                        </p:attrNameLst>
                                      </p:cBhvr>
                                      <p:tavLst>
                                        <p:tav tm="0">
                                          <p:val>
                                            <p:fltVal val="0"/>
                                          </p:val>
                                        </p:tav>
                                        <p:tav tm="100000">
                                          <p:val>
                                            <p:strVal val="#ppt_w"/>
                                          </p:val>
                                        </p:tav>
                                      </p:tavLst>
                                    </p:anim>
                                    <p:anim calcmode="lin" valueType="num">
                                      <p:cBhvr>
                                        <p:cTn id="8" dur="150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ketchy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Words>
  <Application>Microsoft Office PowerPoint</Application>
  <PresentationFormat>Breitbild</PresentationFormat>
  <Paragraphs>235</Paragraphs>
  <Slides>27</Slides>
  <Notes>7</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Bentham</vt:lpstr>
      <vt:lpstr>Calibri</vt:lpstr>
      <vt:lpstr>The Hand Bold</vt:lpstr>
      <vt:lpstr>The Serif Hand Black</vt:lpstr>
      <vt:lpstr>SketchyVTI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Papa</dc:creator>
  <cp:lastModifiedBy>mugory25</cp:lastModifiedBy>
  <cp:revision>19</cp:revision>
  <dcterms:modified xsi:type="dcterms:W3CDTF">2024-03-10T01:18:29Z</dcterms:modified>
</cp:coreProperties>
</file>